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36"/>
  </p:notesMasterIdLst>
  <p:sldIdLst>
    <p:sldId id="256" r:id="rId2"/>
    <p:sldId id="257" r:id="rId3"/>
    <p:sldId id="258" r:id="rId4"/>
    <p:sldId id="286" r:id="rId5"/>
    <p:sldId id="259" r:id="rId6"/>
    <p:sldId id="285" r:id="rId7"/>
    <p:sldId id="260" r:id="rId8"/>
    <p:sldId id="273" r:id="rId9"/>
    <p:sldId id="264" r:id="rId10"/>
    <p:sldId id="265" r:id="rId11"/>
    <p:sldId id="267" r:id="rId12"/>
    <p:sldId id="268" r:id="rId13"/>
    <p:sldId id="287" r:id="rId14"/>
    <p:sldId id="266" r:id="rId15"/>
    <p:sldId id="288" r:id="rId16"/>
    <p:sldId id="272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2" r:id="rId28"/>
    <p:sldId id="281" r:id="rId29"/>
    <p:sldId id="289" r:id="rId30"/>
    <p:sldId id="290" r:id="rId31"/>
    <p:sldId id="291" r:id="rId32"/>
    <p:sldId id="284" r:id="rId33"/>
    <p:sldId id="283" r:id="rId34"/>
    <p:sldId id="2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64517-2573-450B-BFD5-E72E8ED9EDCB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44D913BA-AC85-4E1F-AE8B-3ED7680F2D43}">
      <dgm:prSet phldrT="[Text]" custT="1"/>
      <dgm:spPr/>
      <dgm:t>
        <a:bodyPr/>
        <a:lstStyle/>
        <a:p>
          <a:r>
            <a:rPr lang="fa-IR" sz="1700" b="0" dirty="0" smtClean="0">
              <a:cs typeface="B Nazanin" panose="00000400000000000000" pitchFamily="2" charset="-78"/>
            </a:rPr>
            <a:t>مقدمه</a:t>
          </a:r>
          <a:endParaRPr lang="en-US" sz="1700" b="0" dirty="0">
            <a:cs typeface="B Nazanin" panose="00000400000000000000" pitchFamily="2" charset="-78"/>
          </a:endParaRPr>
        </a:p>
      </dgm:t>
    </dgm:pt>
    <dgm:pt modelId="{26447991-D342-4571-A2B7-D2872CA16182}" type="parTrans" cxnId="{1848E5C7-333A-4530-A1C3-EDA44858B5C5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E71B8EF9-01C3-4422-9784-B39731C12AC5}" type="sibTrans" cxnId="{1848E5C7-333A-4530-A1C3-EDA44858B5C5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2B6EC5A5-0ECA-4D32-9265-006B8C0E2E75}">
      <dgm:prSet phldrT="[Text]" custT="1"/>
      <dgm:spPr/>
      <dgm:t>
        <a:bodyPr/>
        <a:lstStyle/>
        <a:p>
          <a:r>
            <a:rPr lang="fa-IR" sz="1700" b="0" dirty="0" smtClean="0">
              <a:cs typeface="B Nazanin" panose="00000400000000000000" pitchFamily="2" charset="-78"/>
            </a:rPr>
            <a:t>مفاهیم پایه</a:t>
          </a:r>
          <a:endParaRPr lang="en-US" sz="1700" b="0" dirty="0">
            <a:cs typeface="B Nazanin" panose="00000400000000000000" pitchFamily="2" charset="-78"/>
          </a:endParaRPr>
        </a:p>
      </dgm:t>
    </dgm:pt>
    <dgm:pt modelId="{142944AE-6ACD-404E-9E69-5DBB727D20BB}" type="parTrans" cxnId="{B3351865-226F-4CC9-9613-EBA4A3F65315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FFF49BCB-C691-4426-B55B-B21556635F23}" type="sibTrans" cxnId="{B3351865-226F-4CC9-9613-EBA4A3F65315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9BA75953-C1D6-4909-A3D6-8CB1B2464B1B}">
      <dgm:prSet phldrT="[Text]" custT="1"/>
      <dgm:spPr/>
      <dgm:t>
        <a:bodyPr/>
        <a:lstStyle/>
        <a:p>
          <a:r>
            <a:rPr lang="fa-IR" sz="1700" b="0" dirty="0" smtClean="0">
              <a:cs typeface="B Nazanin" panose="00000400000000000000" pitchFamily="2" charset="-78"/>
            </a:rPr>
            <a:t>دادگان</a:t>
          </a:r>
          <a:endParaRPr lang="en-US" sz="1700" b="0" dirty="0">
            <a:cs typeface="B Nazanin" panose="00000400000000000000" pitchFamily="2" charset="-78"/>
          </a:endParaRPr>
        </a:p>
      </dgm:t>
    </dgm:pt>
    <dgm:pt modelId="{0766E616-EF61-4E7B-92CD-EF9319ECE826}" type="parTrans" cxnId="{123F2A82-4C18-46F7-90A4-5482C72D536A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032E7E32-16DD-4F4B-8079-233034694D78}" type="sibTrans" cxnId="{123F2A82-4C18-46F7-90A4-5482C72D536A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01469DDE-A672-46E3-8655-9CD55FC6C9F4}">
      <dgm:prSet phldrT="[Text]" custT="1"/>
      <dgm:spPr/>
      <dgm:t>
        <a:bodyPr/>
        <a:lstStyle/>
        <a:p>
          <a:r>
            <a:rPr lang="fa-IR" sz="1700" b="0" dirty="0" smtClean="0">
              <a:cs typeface="B Nazanin" panose="00000400000000000000" pitchFamily="2" charset="-78"/>
            </a:rPr>
            <a:t>مدل پیشنهادی</a:t>
          </a:r>
          <a:endParaRPr lang="en-US" sz="1700" b="0" dirty="0">
            <a:cs typeface="B Nazanin" panose="00000400000000000000" pitchFamily="2" charset="-78"/>
          </a:endParaRPr>
        </a:p>
      </dgm:t>
    </dgm:pt>
    <dgm:pt modelId="{31BCB29A-5BE5-417B-949A-C8B47703CDCB}" type="parTrans" cxnId="{A7CDE61B-A3AD-4BBD-ACD7-CCE981EF49DE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FD914225-91FB-431C-98BA-5B58FD09E7CE}" type="sibTrans" cxnId="{A7CDE61B-A3AD-4BBD-ACD7-CCE981EF49DE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B8E9E5AE-263B-4763-936D-F9A3F03B8A30}">
      <dgm:prSet phldrT="[Text]" custT="1"/>
      <dgm:spPr/>
      <dgm:t>
        <a:bodyPr/>
        <a:lstStyle/>
        <a:p>
          <a:r>
            <a:rPr lang="fa-IR" sz="1700" b="0" dirty="0" smtClean="0">
              <a:cs typeface="B Nazanin" panose="00000400000000000000" pitchFamily="2" charset="-78"/>
            </a:rPr>
            <a:t>ارزیابی</a:t>
          </a:r>
          <a:endParaRPr lang="en-US" sz="1700" b="0" dirty="0">
            <a:cs typeface="B Nazanin" panose="00000400000000000000" pitchFamily="2" charset="-78"/>
          </a:endParaRPr>
        </a:p>
      </dgm:t>
    </dgm:pt>
    <dgm:pt modelId="{0DDFCCEF-474B-409E-90B4-BA3D059DA7B9}" type="parTrans" cxnId="{28B8D23E-B25C-404B-8C98-4C158CE3E35F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6F4CCD25-3CA7-476B-A051-32679D788B4E}" type="sibTrans" cxnId="{28B8D23E-B25C-404B-8C98-4C158CE3E35F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254D2F46-55D9-49FE-B66A-EDE1CB031487}">
      <dgm:prSet phldrT="[Text]" custT="1"/>
      <dgm:spPr/>
      <dgm:t>
        <a:bodyPr/>
        <a:lstStyle/>
        <a:p>
          <a:r>
            <a:rPr lang="fa-IR" sz="1700" b="0" dirty="0" smtClean="0">
              <a:cs typeface="B Nazanin" panose="00000400000000000000" pitchFamily="2" charset="-78"/>
            </a:rPr>
            <a:t>سامانه نهایی</a:t>
          </a:r>
          <a:endParaRPr lang="en-US" sz="1700" b="0" dirty="0">
            <a:cs typeface="B Nazanin" panose="00000400000000000000" pitchFamily="2" charset="-78"/>
          </a:endParaRPr>
        </a:p>
      </dgm:t>
    </dgm:pt>
    <dgm:pt modelId="{D9ECE568-94A0-4F4A-A03B-894C645DFC67}" type="parTrans" cxnId="{C0D8636F-5D27-4E28-9133-D6B5645F0122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CC4E304B-34A5-4AEF-8111-E80A1EA7C914}" type="sibTrans" cxnId="{C0D8636F-5D27-4E28-9133-D6B5645F0122}">
      <dgm:prSet/>
      <dgm:spPr/>
      <dgm:t>
        <a:bodyPr/>
        <a:lstStyle/>
        <a:p>
          <a:endParaRPr lang="en-US" sz="1700" b="0">
            <a:cs typeface="B Nazanin" panose="00000400000000000000" pitchFamily="2" charset="-78"/>
          </a:endParaRPr>
        </a:p>
      </dgm:t>
    </dgm:pt>
    <dgm:pt modelId="{FCCEB6F5-16F9-482E-9225-504868843D12}" type="pres">
      <dgm:prSet presAssocID="{1F864517-2573-450B-BFD5-E72E8ED9EDCB}" presName="Name0" presStyleCnt="0">
        <dgm:presLayoutVars>
          <dgm:dir/>
          <dgm:animLvl val="lvl"/>
          <dgm:resizeHandles val="exact"/>
        </dgm:presLayoutVars>
      </dgm:prSet>
      <dgm:spPr/>
    </dgm:pt>
    <dgm:pt modelId="{1578D579-654D-4565-B1A2-33EF7C9FC868}" type="pres">
      <dgm:prSet presAssocID="{44D913BA-AC85-4E1F-AE8B-3ED7680F2D4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43FDD-229F-47C1-BAA8-D3E89B3251DA}" type="pres">
      <dgm:prSet presAssocID="{E71B8EF9-01C3-4422-9784-B39731C12AC5}" presName="parTxOnlySpace" presStyleCnt="0"/>
      <dgm:spPr/>
    </dgm:pt>
    <dgm:pt modelId="{27B4F8B7-1C50-4494-B7D5-9E62DC0DC622}" type="pres">
      <dgm:prSet presAssocID="{2B6EC5A5-0ECA-4D32-9265-006B8C0E2E7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0E4A7F-C537-4704-9D05-6560AD685ECF}" type="pres">
      <dgm:prSet presAssocID="{FFF49BCB-C691-4426-B55B-B21556635F23}" presName="parTxOnlySpace" presStyleCnt="0"/>
      <dgm:spPr/>
    </dgm:pt>
    <dgm:pt modelId="{80523B75-0ACE-4B74-B3B5-D3997289D5F7}" type="pres">
      <dgm:prSet presAssocID="{9BA75953-C1D6-4909-A3D6-8CB1B2464B1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1403A5-0E41-4787-A8F0-B9F52F026D5A}" type="pres">
      <dgm:prSet presAssocID="{032E7E32-16DD-4F4B-8079-233034694D78}" presName="parTxOnlySpace" presStyleCnt="0"/>
      <dgm:spPr/>
    </dgm:pt>
    <dgm:pt modelId="{630E8D7A-3C53-4085-8A61-351383468D32}" type="pres">
      <dgm:prSet presAssocID="{01469DDE-A672-46E3-8655-9CD55FC6C9F4}" presName="parTxOnly" presStyleLbl="node1" presStyleIdx="3" presStyleCnt="6" custScaleY="995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7A3A7-51E4-432F-910C-A2F580770412}" type="pres">
      <dgm:prSet presAssocID="{FD914225-91FB-431C-98BA-5B58FD09E7CE}" presName="parTxOnlySpace" presStyleCnt="0"/>
      <dgm:spPr/>
    </dgm:pt>
    <dgm:pt modelId="{BC84E4F4-AD06-4257-9552-BC2B7319E3E6}" type="pres">
      <dgm:prSet presAssocID="{B8E9E5AE-263B-4763-936D-F9A3F03B8A3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3EE08-1FE0-462D-B35A-D9F1290E96F0}" type="pres">
      <dgm:prSet presAssocID="{6F4CCD25-3CA7-476B-A051-32679D788B4E}" presName="parTxOnlySpace" presStyleCnt="0"/>
      <dgm:spPr/>
    </dgm:pt>
    <dgm:pt modelId="{67997AE1-3129-47B7-9988-82EB38846D88}" type="pres">
      <dgm:prSet presAssocID="{254D2F46-55D9-49FE-B66A-EDE1CB0314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48E5C7-333A-4530-A1C3-EDA44858B5C5}" srcId="{1F864517-2573-450B-BFD5-E72E8ED9EDCB}" destId="{44D913BA-AC85-4E1F-AE8B-3ED7680F2D43}" srcOrd="0" destOrd="0" parTransId="{26447991-D342-4571-A2B7-D2872CA16182}" sibTransId="{E71B8EF9-01C3-4422-9784-B39731C12AC5}"/>
    <dgm:cxn modelId="{0E6279E6-B095-43BC-BB0C-AD5B0423F174}" type="presOf" srcId="{1F864517-2573-450B-BFD5-E72E8ED9EDCB}" destId="{FCCEB6F5-16F9-482E-9225-504868843D12}" srcOrd="0" destOrd="0" presId="urn:microsoft.com/office/officeart/2005/8/layout/chevron1"/>
    <dgm:cxn modelId="{6CC1BFE3-1162-4F10-BCE3-167261C66CF6}" type="presOf" srcId="{2B6EC5A5-0ECA-4D32-9265-006B8C0E2E75}" destId="{27B4F8B7-1C50-4494-B7D5-9E62DC0DC622}" srcOrd="0" destOrd="0" presId="urn:microsoft.com/office/officeart/2005/8/layout/chevron1"/>
    <dgm:cxn modelId="{28B8D23E-B25C-404B-8C98-4C158CE3E35F}" srcId="{1F864517-2573-450B-BFD5-E72E8ED9EDCB}" destId="{B8E9E5AE-263B-4763-936D-F9A3F03B8A30}" srcOrd="4" destOrd="0" parTransId="{0DDFCCEF-474B-409E-90B4-BA3D059DA7B9}" sibTransId="{6F4CCD25-3CA7-476B-A051-32679D788B4E}"/>
    <dgm:cxn modelId="{1B57AFE9-650B-41EA-92F0-F2417FF09AA9}" type="presOf" srcId="{B8E9E5AE-263B-4763-936D-F9A3F03B8A30}" destId="{BC84E4F4-AD06-4257-9552-BC2B7319E3E6}" srcOrd="0" destOrd="0" presId="urn:microsoft.com/office/officeart/2005/8/layout/chevron1"/>
    <dgm:cxn modelId="{C0D8636F-5D27-4E28-9133-D6B5645F0122}" srcId="{1F864517-2573-450B-BFD5-E72E8ED9EDCB}" destId="{254D2F46-55D9-49FE-B66A-EDE1CB031487}" srcOrd="5" destOrd="0" parTransId="{D9ECE568-94A0-4F4A-A03B-894C645DFC67}" sibTransId="{CC4E304B-34A5-4AEF-8111-E80A1EA7C914}"/>
    <dgm:cxn modelId="{F0051D29-141B-4966-97AB-89A91B8B030F}" type="presOf" srcId="{254D2F46-55D9-49FE-B66A-EDE1CB031487}" destId="{67997AE1-3129-47B7-9988-82EB38846D88}" srcOrd="0" destOrd="0" presId="urn:microsoft.com/office/officeart/2005/8/layout/chevron1"/>
    <dgm:cxn modelId="{61FC1328-0BDF-44EC-A475-ED670D699A9D}" type="presOf" srcId="{44D913BA-AC85-4E1F-AE8B-3ED7680F2D43}" destId="{1578D579-654D-4565-B1A2-33EF7C9FC868}" srcOrd="0" destOrd="0" presId="urn:microsoft.com/office/officeart/2005/8/layout/chevron1"/>
    <dgm:cxn modelId="{AF9041CA-D953-42E3-9173-5F33C0423E19}" type="presOf" srcId="{01469DDE-A672-46E3-8655-9CD55FC6C9F4}" destId="{630E8D7A-3C53-4085-8A61-351383468D32}" srcOrd="0" destOrd="0" presId="urn:microsoft.com/office/officeart/2005/8/layout/chevron1"/>
    <dgm:cxn modelId="{123F2A82-4C18-46F7-90A4-5482C72D536A}" srcId="{1F864517-2573-450B-BFD5-E72E8ED9EDCB}" destId="{9BA75953-C1D6-4909-A3D6-8CB1B2464B1B}" srcOrd="2" destOrd="0" parTransId="{0766E616-EF61-4E7B-92CD-EF9319ECE826}" sibTransId="{032E7E32-16DD-4F4B-8079-233034694D78}"/>
    <dgm:cxn modelId="{2666EFBE-1463-4B4D-9F6D-8CAB0F855FFB}" type="presOf" srcId="{9BA75953-C1D6-4909-A3D6-8CB1B2464B1B}" destId="{80523B75-0ACE-4B74-B3B5-D3997289D5F7}" srcOrd="0" destOrd="0" presId="urn:microsoft.com/office/officeart/2005/8/layout/chevron1"/>
    <dgm:cxn modelId="{B3351865-226F-4CC9-9613-EBA4A3F65315}" srcId="{1F864517-2573-450B-BFD5-E72E8ED9EDCB}" destId="{2B6EC5A5-0ECA-4D32-9265-006B8C0E2E75}" srcOrd="1" destOrd="0" parTransId="{142944AE-6ACD-404E-9E69-5DBB727D20BB}" sibTransId="{FFF49BCB-C691-4426-B55B-B21556635F23}"/>
    <dgm:cxn modelId="{A7CDE61B-A3AD-4BBD-ACD7-CCE981EF49DE}" srcId="{1F864517-2573-450B-BFD5-E72E8ED9EDCB}" destId="{01469DDE-A672-46E3-8655-9CD55FC6C9F4}" srcOrd="3" destOrd="0" parTransId="{31BCB29A-5BE5-417B-949A-C8B47703CDCB}" sibTransId="{FD914225-91FB-431C-98BA-5B58FD09E7CE}"/>
    <dgm:cxn modelId="{F8B16DC5-BA7F-4238-A0FF-2F4C27591C28}" type="presParOf" srcId="{FCCEB6F5-16F9-482E-9225-504868843D12}" destId="{1578D579-654D-4565-B1A2-33EF7C9FC868}" srcOrd="0" destOrd="0" presId="urn:microsoft.com/office/officeart/2005/8/layout/chevron1"/>
    <dgm:cxn modelId="{263A9DAC-754B-4EA3-B689-1294EB314EB4}" type="presParOf" srcId="{FCCEB6F5-16F9-482E-9225-504868843D12}" destId="{68F43FDD-229F-47C1-BAA8-D3E89B3251DA}" srcOrd="1" destOrd="0" presId="urn:microsoft.com/office/officeart/2005/8/layout/chevron1"/>
    <dgm:cxn modelId="{EA3A19E1-7EFF-4254-933E-FF0EC4837876}" type="presParOf" srcId="{FCCEB6F5-16F9-482E-9225-504868843D12}" destId="{27B4F8B7-1C50-4494-B7D5-9E62DC0DC622}" srcOrd="2" destOrd="0" presId="urn:microsoft.com/office/officeart/2005/8/layout/chevron1"/>
    <dgm:cxn modelId="{5E131BBA-5DB0-4D4A-AC7F-3845B8520FAB}" type="presParOf" srcId="{FCCEB6F5-16F9-482E-9225-504868843D12}" destId="{A00E4A7F-C537-4704-9D05-6560AD685ECF}" srcOrd="3" destOrd="0" presId="urn:microsoft.com/office/officeart/2005/8/layout/chevron1"/>
    <dgm:cxn modelId="{07C43C29-3185-48AE-B97C-041CD4E13873}" type="presParOf" srcId="{FCCEB6F5-16F9-482E-9225-504868843D12}" destId="{80523B75-0ACE-4B74-B3B5-D3997289D5F7}" srcOrd="4" destOrd="0" presId="urn:microsoft.com/office/officeart/2005/8/layout/chevron1"/>
    <dgm:cxn modelId="{1041DF09-EB3D-4C1F-A894-B5E0A6CB2C44}" type="presParOf" srcId="{FCCEB6F5-16F9-482E-9225-504868843D12}" destId="{901403A5-0E41-4787-A8F0-B9F52F026D5A}" srcOrd="5" destOrd="0" presId="urn:microsoft.com/office/officeart/2005/8/layout/chevron1"/>
    <dgm:cxn modelId="{A4DBA115-E578-49AB-9645-1199C2FB7FA5}" type="presParOf" srcId="{FCCEB6F5-16F9-482E-9225-504868843D12}" destId="{630E8D7A-3C53-4085-8A61-351383468D32}" srcOrd="6" destOrd="0" presId="urn:microsoft.com/office/officeart/2005/8/layout/chevron1"/>
    <dgm:cxn modelId="{838907BF-5B2C-4149-8A9C-3DF8CA585DC0}" type="presParOf" srcId="{FCCEB6F5-16F9-482E-9225-504868843D12}" destId="{3D67A3A7-51E4-432F-910C-A2F580770412}" srcOrd="7" destOrd="0" presId="urn:microsoft.com/office/officeart/2005/8/layout/chevron1"/>
    <dgm:cxn modelId="{B67C25D9-7D7F-4674-AC43-B22232BC7F53}" type="presParOf" srcId="{FCCEB6F5-16F9-482E-9225-504868843D12}" destId="{BC84E4F4-AD06-4257-9552-BC2B7319E3E6}" srcOrd="8" destOrd="0" presId="urn:microsoft.com/office/officeart/2005/8/layout/chevron1"/>
    <dgm:cxn modelId="{3D7C009E-122B-4A9A-B5FD-85457B4A9E76}" type="presParOf" srcId="{FCCEB6F5-16F9-482E-9225-504868843D12}" destId="{BF83EE08-1FE0-462D-B35A-D9F1290E96F0}" srcOrd="9" destOrd="0" presId="urn:microsoft.com/office/officeart/2005/8/layout/chevron1"/>
    <dgm:cxn modelId="{9297DEC6-F460-4844-9863-9A72ABAC6C93}" type="presParOf" srcId="{FCCEB6F5-16F9-482E-9225-504868843D12}" destId="{67997AE1-3129-47B7-9988-82EB38846D88}" srcOrd="10" destOrd="0" presId="urn:microsoft.com/office/officeart/2005/8/layout/chevron1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82AFC027-AB96-4813-AFF8-38E9DACEFEDE}" type="presOf" srcId="{85C7F665-1B2F-411E-9A19-A1665D8077A4}" destId="{8878FFC0-F086-4849-970C-BE94555C9AD7}" srcOrd="0" destOrd="0" presId="urn:microsoft.com/office/officeart/2005/8/layout/hChevron3"/>
    <dgm:cxn modelId="{7F0772C0-2EF7-46F7-8B66-C1A4E0E7409C}" type="presOf" srcId="{E8C595D9-AC5A-4024-A743-9E67F1F40EB8}" destId="{25ECFB5E-4413-4FCC-BF26-2E535634316B}" srcOrd="0" destOrd="0" presId="urn:microsoft.com/office/officeart/2005/8/layout/hChevron3"/>
    <dgm:cxn modelId="{D5F90BB5-4FAD-4EF9-9315-253DB3F1149F}" type="presOf" srcId="{8BB53FF2-1874-4EC7-A65F-96F6B7697DC1}" destId="{3708C8FD-749C-433D-A48E-C07329DA9B3F}" srcOrd="0" destOrd="0" presId="urn:microsoft.com/office/officeart/2005/8/layout/hChevron3"/>
    <dgm:cxn modelId="{7E1D654B-3683-42FB-B31E-A5D526AF1C82}" type="presOf" srcId="{CE9682E8-C54B-4594-878D-5DAC48066B3A}" destId="{86ACFC63-639B-4A91-ABED-DEEE6C8C4A90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AA401C3E-A552-413A-A3F7-F52BCB62AFAA}" type="presOf" srcId="{300F5657-E99B-484F-9162-27452EBFB3F7}" destId="{CAF2920D-8727-4961-97D9-08D17DD42D6D}" srcOrd="0" destOrd="0" presId="urn:microsoft.com/office/officeart/2005/8/layout/hChevron3"/>
    <dgm:cxn modelId="{A19966D5-99D9-443D-8536-1758BE0C4FC5}" type="presOf" srcId="{64AC30D1-24A1-4834-BEF7-51D60A7DFCE3}" destId="{58AA7B8A-57A1-4DBB-B969-13A536D1283A}" srcOrd="0" destOrd="0" presId="urn:microsoft.com/office/officeart/2005/8/layout/hChevron3"/>
    <dgm:cxn modelId="{58FFBD03-7F1B-4A35-8F8E-D48A3D3A5A2B}" type="presOf" srcId="{10C9EAFB-1290-406E-9E4C-A0065B2FD94C}" destId="{5F1C13AE-71BE-400E-993D-7EDBDDDD763E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9AD8FFA4-7B65-4951-831D-517E2436076D}" type="presParOf" srcId="{25ECFB5E-4413-4FCC-BF26-2E535634316B}" destId="{58AA7B8A-57A1-4DBB-B969-13A536D1283A}" srcOrd="0" destOrd="0" presId="urn:microsoft.com/office/officeart/2005/8/layout/hChevron3"/>
    <dgm:cxn modelId="{0A5D0BBB-46BF-4FC3-B9CC-A2165947743B}" type="presParOf" srcId="{25ECFB5E-4413-4FCC-BF26-2E535634316B}" destId="{BDFD38F9-3DCA-4EB1-A19A-EB4B28A5A96E}" srcOrd="1" destOrd="0" presId="urn:microsoft.com/office/officeart/2005/8/layout/hChevron3"/>
    <dgm:cxn modelId="{EAA8E2BC-A455-4BB9-ABCD-801F3FECFB9B}" type="presParOf" srcId="{25ECFB5E-4413-4FCC-BF26-2E535634316B}" destId="{CAF2920D-8727-4961-97D9-08D17DD42D6D}" srcOrd="2" destOrd="0" presId="urn:microsoft.com/office/officeart/2005/8/layout/hChevron3"/>
    <dgm:cxn modelId="{A92631F9-C88F-413E-9168-CECEC906932E}" type="presParOf" srcId="{25ECFB5E-4413-4FCC-BF26-2E535634316B}" destId="{76DA9D25-90EB-4BE6-9257-91144801F682}" srcOrd="3" destOrd="0" presId="urn:microsoft.com/office/officeart/2005/8/layout/hChevron3"/>
    <dgm:cxn modelId="{0E3D5690-CB4F-4AFA-A75B-3A59B6546A3B}" type="presParOf" srcId="{25ECFB5E-4413-4FCC-BF26-2E535634316B}" destId="{5F1C13AE-71BE-400E-993D-7EDBDDDD763E}" srcOrd="4" destOrd="0" presId="urn:microsoft.com/office/officeart/2005/8/layout/hChevron3"/>
    <dgm:cxn modelId="{15245635-FEF4-456E-A2BE-08E739A55E8D}" type="presParOf" srcId="{25ECFB5E-4413-4FCC-BF26-2E535634316B}" destId="{5128869F-5CA2-4B3D-9D67-94677CA3C412}" srcOrd="5" destOrd="0" presId="urn:microsoft.com/office/officeart/2005/8/layout/hChevron3"/>
    <dgm:cxn modelId="{169EA5A5-15DB-40A7-8805-3972DC91908A}" type="presParOf" srcId="{25ECFB5E-4413-4FCC-BF26-2E535634316B}" destId="{3708C8FD-749C-433D-A48E-C07329DA9B3F}" srcOrd="6" destOrd="0" presId="urn:microsoft.com/office/officeart/2005/8/layout/hChevron3"/>
    <dgm:cxn modelId="{5F1F7423-FC7B-4425-A48F-B24F2AE310F6}" type="presParOf" srcId="{25ECFB5E-4413-4FCC-BF26-2E535634316B}" destId="{9000DE9B-0DC9-4CF2-9930-064EF2747698}" srcOrd="7" destOrd="0" presId="urn:microsoft.com/office/officeart/2005/8/layout/hChevron3"/>
    <dgm:cxn modelId="{87E43D59-F0F5-4E14-BA8D-579960EB3128}" type="presParOf" srcId="{25ECFB5E-4413-4FCC-BF26-2E535634316B}" destId="{8878FFC0-F086-4849-970C-BE94555C9AD7}" srcOrd="8" destOrd="0" presId="urn:microsoft.com/office/officeart/2005/8/layout/hChevron3"/>
    <dgm:cxn modelId="{97DEF396-05A1-4254-AC23-7EC634DA39B1}" type="presParOf" srcId="{25ECFB5E-4413-4FCC-BF26-2E535634316B}" destId="{4D3DDFC6-1AA9-4490-9368-2A76067F1D6E}" srcOrd="9" destOrd="0" presId="urn:microsoft.com/office/officeart/2005/8/layout/hChevron3"/>
    <dgm:cxn modelId="{90FE23A2-2CC5-43F1-9BBE-D7629590FB0A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3F232B-FBE6-4BBA-98E3-107F59252714}" type="presOf" srcId="{85C7F665-1B2F-411E-9A19-A1665D8077A4}" destId="{8878FFC0-F086-4849-970C-BE94555C9AD7}" srcOrd="0" destOrd="0" presId="urn:microsoft.com/office/officeart/2005/8/layout/hChevron3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3E2B131A-ACBE-4D70-9D4F-1E33A9B6966E}" type="presOf" srcId="{64AC30D1-24A1-4834-BEF7-51D60A7DFCE3}" destId="{58AA7B8A-57A1-4DBB-B969-13A536D1283A}" srcOrd="0" destOrd="0" presId="urn:microsoft.com/office/officeart/2005/8/layout/hChevron3"/>
    <dgm:cxn modelId="{4999411D-8357-4BFC-89E5-750EF66902B8}" type="presOf" srcId="{8BB53FF2-1874-4EC7-A65F-96F6B7697DC1}" destId="{3708C8FD-749C-433D-A48E-C07329DA9B3F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11E1F658-F425-480F-8F71-7AFAF965D01C}" type="presOf" srcId="{CE9682E8-C54B-4594-878D-5DAC48066B3A}" destId="{86ACFC63-639B-4A91-ABED-DEEE6C8C4A90}" srcOrd="0" destOrd="0" presId="urn:microsoft.com/office/officeart/2005/8/layout/hChevron3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4D5F3BF9-7DFD-4427-A66D-13357717EEB4}" type="presOf" srcId="{300F5657-E99B-484F-9162-27452EBFB3F7}" destId="{CAF2920D-8727-4961-97D9-08D17DD42D6D}" srcOrd="0" destOrd="0" presId="urn:microsoft.com/office/officeart/2005/8/layout/hChevron3"/>
    <dgm:cxn modelId="{430B4E1C-2AC6-4551-B414-FA90CF7DCE27}" type="presOf" srcId="{E8C595D9-AC5A-4024-A743-9E67F1F40EB8}" destId="{25ECFB5E-4413-4FCC-BF26-2E535634316B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2EDE6EAA-B6D6-4A29-87CC-1E9ED5E705D1}" type="presOf" srcId="{10C9EAFB-1290-406E-9E4C-A0065B2FD94C}" destId="{5F1C13AE-71BE-400E-993D-7EDBDDDD763E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BE6F186A-9625-4EAC-B11B-CE3FCC3EE44C}" type="presParOf" srcId="{25ECFB5E-4413-4FCC-BF26-2E535634316B}" destId="{58AA7B8A-57A1-4DBB-B969-13A536D1283A}" srcOrd="0" destOrd="0" presId="urn:microsoft.com/office/officeart/2005/8/layout/hChevron3"/>
    <dgm:cxn modelId="{3629E96B-EDC3-40AE-A94D-94CF796CA5A1}" type="presParOf" srcId="{25ECFB5E-4413-4FCC-BF26-2E535634316B}" destId="{BDFD38F9-3DCA-4EB1-A19A-EB4B28A5A96E}" srcOrd="1" destOrd="0" presId="urn:microsoft.com/office/officeart/2005/8/layout/hChevron3"/>
    <dgm:cxn modelId="{16887E7C-5983-4275-A1CD-E9263AB12A7A}" type="presParOf" srcId="{25ECFB5E-4413-4FCC-BF26-2E535634316B}" destId="{CAF2920D-8727-4961-97D9-08D17DD42D6D}" srcOrd="2" destOrd="0" presId="urn:microsoft.com/office/officeart/2005/8/layout/hChevron3"/>
    <dgm:cxn modelId="{0022F0FC-0821-4154-8512-F02C89DCB02A}" type="presParOf" srcId="{25ECFB5E-4413-4FCC-BF26-2E535634316B}" destId="{76DA9D25-90EB-4BE6-9257-91144801F682}" srcOrd="3" destOrd="0" presId="urn:microsoft.com/office/officeart/2005/8/layout/hChevron3"/>
    <dgm:cxn modelId="{AB0278D3-D795-485A-ADE6-B9D74A68DCFF}" type="presParOf" srcId="{25ECFB5E-4413-4FCC-BF26-2E535634316B}" destId="{5F1C13AE-71BE-400E-993D-7EDBDDDD763E}" srcOrd="4" destOrd="0" presId="urn:microsoft.com/office/officeart/2005/8/layout/hChevron3"/>
    <dgm:cxn modelId="{BC027F65-A6B8-4AD8-90CE-E38449D4A258}" type="presParOf" srcId="{25ECFB5E-4413-4FCC-BF26-2E535634316B}" destId="{5128869F-5CA2-4B3D-9D67-94677CA3C412}" srcOrd="5" destOrd="0" presId="urn:microsoft.com/office/officeart/2005/8/layout/hChevron3"/>
    <dgm:cxn modelId="{0641259D-89CC-45EE-B24A-508BB6FD2934}" type="presParOf" srcId="{25ECFB5E-4413-4FCC-BF26-2E535634316B}" destId="{3708C8FD-749C-433D-A48E-C07329DA9B3F}" srcOrd="6" destOrd="0" presId="urn:microsoft.com/office/officeart/2005/8/layout/hChevron3"/>
    <dgm:cxn modelId="{F5B3F65E-1309-4A23-B0F4-CE8E72E4CEDD}" type="presParOf" srcId="{25ECFB5E-4413-4FCC-BF26-2E535634316B}" destId="{9000DE9B-0DC9-4CF2-9930-064EF2747698}" srcOrd="7" destOrd="0" presId="urn:microsoft.com/office/officeart/2005/8/layout/hChevron3"/>
    <dgm:cxn modelId="{E196C6A2-3859-4B98-AE3B-C501F4A14098}" type="presParOf" srcId="{25ECFB5E-4413-4FCC-BF26-2E535634316B}" destId="{8878FFC0-F086-4849-970C-BE94555C9AD7}" srcOrd="8" destOrd="0" presId="urn:microsoft.com/office/officeart/2005/8/layout/hChevron3"/>
    <dgm:cxn modelId="{5FA29BE2-DFB0-4AC3-ACEC-B91177E1748C}" type="presParOf" srcId="{25ECFB5E-4413-4FCC-BF26-2E535634316B}" destId="{4D3DDFC6-1AA9-4490-9368-2A76067F1D6E}" srcOrd="9" destOrd="0" presId="urn:microsoft.com/office/officeart/2005/8/layout/hChevron3"/>
    <dgm:cxn modelId="{A7183F4D-1D76-40B7-A3B2-572AFADA0F03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80061DF9-531D-4024-9332-C31D45EE8F81}" type="presOf" srcId="{64AC30D1-24A1-4834-BEF7-51D60A7DFCE3}" destId="{58AA7B8A-57A1-4DBB-B969-13A536D1283A}" srcOrd="0" destOrd="0" presId="urn:microsoft.com/office/officeart/2005/8/layout/hChevron3"/>
    <dgm:cxn modelId="{7977E48C-24B0-4DE6-BCB8-DFDFD9CF5411}" type="presOf" srcId="{8BB53FF2-1874-4EC7-A65F-96F6B7697DC1}" destId="{3708C8FD-749C-433D-A48E-C07329DA9B3F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2FF585EE-D6FB-489E-A0A9-33C7F52DAFCB}" type="presOf" srcId="{CE9682E8-C54B-4594-878D-5DAC48066B3A}" destId="{86ACFC63-639B-4A91-ABED-DEEE6C8C4A90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FF8C2FC3-9401-4DCD-9539-24C55C3F1909}" type="presOf" srcId="{10C9EAFB-1290-406E-9E4C-A0065B2FD94C}" destId="{5F1C13AE-71BE-400E-993D-7EDBDDDD763E}" srcOrd="0" destOrd="0" presId="urn:microsoft.com/office/officeart/2005/8/layout/hChevron3"/>
    <dgm:cxn modelId="{41576194-027F-46CC-A860-2E2BE196D714}" type="presOf" srcId="{85C7F665-1B2F-411E-9A19-A1665D8077A4}" destId="{8878FFC0-F086-4849-970C-BE94555C9AD7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DC0106B0-A204-49EA-B910-385FCBA39B5C}" type="presOf" srcId="{300F5657-E99B-484F-9162-27452EBFB3F7}" destId="{CAF2920D-8727-4961-97D9-08D17DD42D6D}" srcOrd="0" destOrd="0" presId="urn:microsoft.com/office/officeart/2005/8/layout/hChevron3"/>
    <dgm:cxn modelId="{38968648-C811-4F34-98AB-81F00C7A3DED}" type="presOf" srcId="{E8C595D9-AC5A-4024-A743-9E67F1F40EB8}" destId="{25ECFB5E-4413-4FCC-BF26-2E535634316B}" srcOrd="0" destOrd="0" presId="urn:microsoft.com/office/officeart/2005/8/layout/hChevron3"/>
    <dgm:cxn modelId="{5D511401-3896-4EE2-A8F0-A0474BF5900D}" type="presParOf" srcId="{25ECFB5E-4413-4FCC-BF26-2E535634316B}" destId="{58AA7B8A-57A1-4DBB-B969-13A536D1283A}" srcOrd="0" destOrd="0" presId="urn:microsoft.com/office/officeart/2005/8/layout/hChevron3"/>
    <dgm:cxn modelId="{FF567749-C070-4DBB-9B95-AC6E6F61338D}" type="presParOf" srcId="{25ECFB5E-4413-4FCC-BF26-2E535634316B}" destId="{BDFD38F9-3DCA-4EB1-A19A-EB4B28A5A96E}" srcOrd="1" destOrd="0" presId="urn:microsoft.com/office/officeart/2005/8/layout/hChevron3"/>
    <dgm:cxn modelId="{9FF09B8B-C5E2-43B2-AEAD-0512DDA2F727}" type="presParOf" srcId="{25ECFB5E-4413-4FCC-BF26-2E535634316B}" destId="{CAF2920D-8727-4961-97D9-08D17DD42D6D}" srcOrd="2" destOrd="0" presId="urn:microsoft.com/office/officeart/2005/8/layout/hChevron3"/>
    <dgm:cxn modelId="{F9ACEA78-BAC4-4E26-84FF-524D1A6D1834}" type="presParOf" srcId="{25ECFB5E-4413-4FCC-BF26-2E535634316B}" destId="{76DA9D25-90EB-4BE6-9257-91144801F682}" srcOrd="3" destOrd="0" presId="urn:microsoft.com/office/officeart/2005/8/layout/hChevron3"/>
    <dgm:cxn modelId="{651B8990-EF09-40C1-9FEE-93F8510EB30E}" type="presParOf" srcId="{25ECFB5E-4413-4FCC-BF26-2E535634316B}" destId="{5F1C13AE-71BE-400E-993D-7EDBDDDD763E}" srcOrd="4" destOrd="0" presId="urn:microsoft.com/office/officeart/2005/8/layout/hChevron3"/>
    <dgm:cxn modelId="{44475F89-0C8B-4F3B-9E6A-C192D59E88FF}" type="presParOf" srcId="{25ECFB5E-4413-4FCC-BF26-2E535634316B}" destId="{5128869F-5CA2-4B3D-9D67-94677CA3C412}" srcOrd="5" destOrd="0" presId="urn:microsoft.com/office/officeart/2005/8/layout/hChevron3"/>
    <dgm:cxn modelId="{4D248C71-BDBD-46DF-9594-070C87FC6BF8}" type="presParOf" srcId="{25ECFB5E-4413-4FCC-BF26-2E535634316B}" destId="{3708C8FD-749C-433D-A48E-C07329DA9B3F}" srcOrd="6" destOrd="0" presId="urn:microsoft.com/office/officeart/2005/8/layout/hChevron3"/>
    <dgm:cxn modelId="{F5E4F470-90E2-47F4-BA9F-5881EB773ED7}" type="presParOf" srcId="{25ECFB5E-4413-4FCC-BF26-2E535634316B}" destId="{9000DE9B-0DC9-4CF2-9930-064EF2747698}" srcOrd="7" destOrd="0" presId="urn:microsoft.com/office/officeart/2005/8/layout/hChevron3"/>
    <dgm:cxn modelId="{9214FCAD-6869-4A5B-9264-E38A5EB7A7D2}" type="presParOf" srcId="{25ECFB5E-4413-4FCC-BF26-2E535634316B}" destId="{8878FFC0-F086-4849-970C-BE94555C9AD7}" srcOrd="8" destOrd="0" presId="urn:microsoft.com/office/officeart/2005/8/layout/hChevron3"/>
    <dgm:cxn modelId="{3136FC11-98C9-4E27-8995-70112FAA5733}" type="presParOf" srcId="{25ECFB5E-4413-4FCC-BF26-2E535634316B}" destId="{4D3DDFC6-1AA9-4490-9368-2A76067F1D6E}" srcOrd="9" destOrd="0" presId="urn:microsoft.com/office/officeart/2005/8/layout/hChevron3"/>
    <dgm:cxn modelId="{49F956F7-77AE-4304-8B81-9DBF88DC4645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777CFD3F-5A21-449C-A121-71E2F45A44F6}" type="presOf" srcId="{300F5657-E99B-484F-9162-27452EBFB3F7}" destId="{CAF2920D-8727-4961-97D9-08D17DD42D6D}" srcOrd="0" destOrd="0" presId="urn:microsoft.com/office/officeart/2005/8/layout/hChevron3"/>
    <dgm:cxn modelId="{3A1421F9-8C53-45CB-8062-9CCF905BC49A}" type="presOf" srcId="{CE9682E8-C54B-4594-878D-5DAC48066B3A}" destId="{86ACFC63-639B-4A91-ABED-DEEE6C8C4A90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4EDB8953-3B6C-4D6B-9302-5733214620EA}" type="presOf" srcId="{64AC30D1-24A1-4834-BEF7-51D60A7DFCE3}" destId="{58AA7B8A-57A1-4DBB-B969-13A536D1283A}" srcOrd="0" destOrd="0" presId="urn:microsoft.com/office/officeart/2005/8/layout/hChevron3"/>
    <dgm:cxn modelId="{428496E9-9879-4ADA-BB47-9732DB8A7957}" type="presOf" srcId="{E8C595D9-AC5A-4024-A743-9E67F1F40EB8}" destId="{25ECFB5E-4413-4FCC-BF26-2E535634316B}" srcOrd="0" destOrd="0" presId="urn:microsoft.com/office/officeart/2005/8/layout/hChevron3"/>
    <dgm:cxn modelId="{5FAA9592-EEA9-4439-92D0-E7A2F16B81B3}" type="presOf" srcId="{10C9EAFB-1290-406E-9E4C-A0065B2FD94C}" destId="{5F1C13AE-71BE-400E-993D-7EDBDDDD763E}" srcOrd="0" destOrd="0" presId="urn:microsoft.com/office/officeart/2005/8/layout/hChevron3"/>
    <dgm:cxn modelId="{E9D4E82F-4D94-4525-B3DC-F5D6B59B405A}" type="presOf" srcId="{85C7F665-1B2F-411E-9A19-A1665D8077A4}" destId="{8878FFC0-F086-4849-970C-BE94555C9AD7}" srcOrd="0" destOrd="0" presId="urn:microsoft.com/office/officeart/2005/8/layout/hChevron3"/>
    <dgm:cxn modelId="{39850FA1-B8AA-4CC3-BE09-5A6D79DFBA7A}" type="presOf" srcId="{8BB53FF2-1874-4EC7-A65F-96F6B7697DC1}" destId="{3708C8FD-749C-433D-A48E-C07329DA9B3F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DA611D3C-E253-4389-A4B4-BA88134584C8}" type="presParOf" srcId="{25ECFB5E-4413-4FCC-BF26-2E535634316B}" destId="{58AA7B8A-57A1-4DBB-B969-13A536D1283A}" srcOrd="0" destOrd="0" presId="urn:microsoft.com/office/officeart/2005/8/layout/hChevron3"/>
    <dgm:cxn modelId="{AE98228D-6B4B-4048-908F-3CFBC458EC0C}" type="presParOf" srcId="{25ECFB5E-4413-4FCC-BF26-2E535634316B}" destId="{BDFD38F9-3DCA-4EB1-A19A-EB4B28A5A96E}" srcOrd="1" destOrd="0" presId="urn:microsoft.com/office/officeart/2005/8/layout/hChevron3"/>
    <dgm:cxn modelId="{D5EADD27-8345-4CB4-AECF-2A1E49BCBF9B}" type="presParOf" srcId="{25ECFB5E-4413-4FCC-BF26-2E535634316B}" destId="{CAF2920D-8727-4961-97D9-08D17DD42D6D}" srcOrd="2" destOrd="0" presId="urn:microsoft.com/office/officeart/2005/8/layout/hChevron3"/>
    <dgm:cxn modelId="{56974B9C-2F56-44CC-B4B9-BDEBEECD9EE1}" type="presParOf" srcId="{25ECFB5E-4413-4FCC-BF26-2E535634316B}" destId="{76DA9D25-90EB-4BE6-9257-91144801F682}" srcOrd="3" destOrd="0" presId="urn:microsoft.com/office/officeart/2005/8/layout/hChevron3"/>
    <dgm:cxn modelId="{6C07227B-2133-4F42-9135-367F26E9FA64}" type="presParOf" srcId="{25ECFB5E-4413-4FCC-BF26-2E535634316B}" destId="{5F1C13AE-71BE-400E-993D-7EDBDDDD763E}" srcOrd="4" destOrd="0" presId="urn:microsoft.com/office/officeart/2005/8/layout/hChevron3"/>
    <dgm:cxn modelId="{A15DB2A6-39BB-412C-8FD8-BA1A0845CF36}" type="presParOf" srcId="{25ECFB5E-4413-4FCC-BF26-2E535634316B}" destId="{5128869F-5CA2-4B3D-9D67-94677CA3C412}" srcOrd="5" destOrd="0" presId="urn:microsoft.com/office/officeart/2005/8/layout/hChevron3"/>
    <dgm:cxn modelId="{0E38903A-ED33-47C8-ABB8-62967989864A}" type="presParOf" srcId="{25ECFB5E-4413-4FCC-BF26-2E535634316B}" destId="{3708C8FD-749C-433D-A48E-C07329DA9B3F}" srcOrd="6" destOrd="0" presId="urn:microsoft.com/office/officeart/2005/8/layout/hChevron3"/>
    <dgm:cxn modelId="{C3280521-0BFC-42AA-B9C2-805F4C389F57}" type="presParOf" srcId="{25ECFB5E-4413-4FCC-BF26-2E535634316B}" destId="{9000DE9B-0DC9-4CF2-9930-064EF2747698}" srcOrd="7" destOrd="0" presId="urn:microsoft.com/office/officeart/2005/8/layout/hChevron3"/>
    <dgm:cxn modelId="{E5A8E886-841D-458B-9F0E-57122B1A472D}" type="presParOf" srcId="{25ECFB5E-4413-4FCC-BF26-2E535634316B}" destId="{8878FFC0-F086-4849-970C-BE94555C9AD7}" srcOrd="8" destOrd="0" presId="urn:microsoft.com/office/officeart/2005/8/layout/hChevron3"/>
    <dgm:cxn modelId="{32CEC5BA-2450-4D31-A341-002666418E49}" type="presParOf" srcId="{25ECFB5E-4413-4FCC-BF26-2E535634316B}" destId="{4D3DDFC6-1AA9-4490-9368-2A76067F1D6E}" srcOrd="9" destOrd="0" presId="urn:microsoft.com/office/officeart/2005/8/layout/hChevron3"/>
    <dgm:cxn modelId="{6A98594B-D864-4D29-BBC2-6FCD72FD59F3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0DAFB892-6E85-4AB4-9AE6-485150FBE7AC}" type="presOf" srcId="{300F5657-E99B-484F-9162-27452EBFB3F7}" destId="{CAF2920D-8727-4961-97D9-08D17DD42D6D}" srcOrd="0" destOrd="0" presId="urn:microsoft.com/office/officeart/2005/8/layout/hChevron3"/>
    <dgm:cxn modelId="{15414170-DFA2-41A9-AD15-B881697001FB}" type="presOf" srcId="{CE9682E8-C54B-4594-878D-5DAC48066B3A}" destId="{86ACFC63-639B-4A91-ABED-DEEE6C8C4A90}" srcOrd="0" destOrd="0" presId="urn:microsoft.com/office/officeart/2005/8/layout/hChevron3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69F625DC-964D-49C2-B609-C474992FB681}" type="presOf" srcId="{E8C595D9-AC5A-4024-A743-9E67F1F40EB8}" destId="{25ECFB5E-4413-4FCC-BF26-2E535634316B}" srcOrd="0" destOrd="0" presId="urn:microsoft.com/office/officeart/2005/8/layout/hChevron3"/>
    <dgm:cxn modelId="{55775CD6-BB4C-418B-AE25-5D752BF40E7A}" type="presOf" srcId="{64AC30D1-24A1-4834-BEF7-51D60A7DFCE3}" destId="{58AA7B8A-57A1-4DBB-B969-13A536D1283A}" srcOrd="0" destOrd="0" presId="urn:microsoft.com/office/officeart/2005/8/layout/hChevron3"/>
    <dgm:cxn modelId="{A91C2F5D-1FE0-43D7-B0CA-52006FA01E3E}" type="presOf" srcId="{10C9EAFB-1290-406E-9E4C-A0065B2FD94C}" destId="{5F1C13AE-71BE-400E-993D-7EDBDDDD763E}" srcOrd="0" destOrd="0" presId="urn:microsoft.com/office/officeart/2005/8/layout/hChevron3"/>
    <dgm:cxn modelId="{9361547E-4483-42F4-99BF-927E5837A173}" type="presOf" srcId="{85C7F665-1B2F-411E-9A19-A1665D8077A4}" destId="{8878FFC0-F086-4849-970C-BE94555C9AD7}" srcOrd="0" destOrd="0" presId="urn:microsoft.com/office/officeart/2005/8/layout/hChevron3"/>
    <dgm:cxn modelId="{68143D47-0584-46E5-A814-0BC3A33E29E0}" type="presOf" srcId="{8BB53FF2-1874-4EC7-A65F-96F6B7697DC1}" destId="{3708C8FD-749C-433D-A48E-C07329DA9B3F}" srcOrd="0" destOrd="0" presId="urn:microsoft.com/office/officeart/2005/8/layout/hChevron3"/>
    <dgm:cxn modelId="{A9E72939-ABDF-4981-8056-831B6FD17C7F}" type="presParOf" srcId="{25ECFB5E-4413-4FCC-BF26-2E535634316B}" destId="{58AA7B8A-57A1-4DBB-B969-13A536D1283A}" srcOrd="0" destOrd="0" presId="urn:microsoft.com/office/officeart/2005/8/layout/hChevron3"/>
    <dgm:cxn modelId="{A0BF7072-3FB8-47A9-B84E-EADE57EB4D6D}" type="presParOf" srcId="{25ECFB5E-4413-4FCC-BF26-2E535634316B}" destId="{BDFD38F9-3DCA-4EB1-A19A-EB4B28A5A96E}" srcOrd="1" destOrd="0" presId="urn:microsoft.com/office/officeart/2005/8/layout/hChevron3"/>
    <dgm:cxn modelId="{B3815390-B37F-4C5C-BA6B-6989B2922E24}" type="presParOf" srcId="{25ECFB5E-4413-4FCC-BF26-2E535634316B}" destId="{CAF2920D-8727-4961-97D9-08D17DD42D6D}" srcOrd="2" destOrd="0" presId="urn:microsoft.com/office/officeart/2005/8/layout/hChevron3"/>
    <dgm:cxn modelId="{22D59DD6-82DB-4F55-ACEA-B7CA338205FC}" type="presParOf" srcId="{25ECFB5E-4413-4FCC-BF26-2E535634316B}" destId="{76DA9D25-90EB-4BE6-9257-91144801F682}" srcOrd="3" destOrd="0" presId="urn:microsoft.com/office/officeart/2005/8/layout/hChevron3"/>
    <dgm:cxn modelId="{31305663-A106-48FA-B5DB-E00E0EAC8A61}" type="presParOf" srcId="{25ECFB5E-4413-4FCC-BF26-2E535634316B}" destId="{5F1C13AE-71BE-400E-993D-7EDBDDDD763E}" srcOrd="4" destOrd="0" presId="urn:microsoft.com/office/officeart/2005/8/layout/hChevron3"/>
    <dgm:cxn modelId="{FB23D59F-E20C-463B-93A5-7F2E6E25A8D1}" type="presParOf" srcId="{25ECFB5E-4413-4FCC-BF26-2E535634316B}" destId="{5128869F-5CA2-4B3D-9D67-94677CA3C412}" srcOrd="5" destOrd="0" presId="urn:microsoft.com/office/officeart/2005/8/layout/hChevron3"/>
    <dgm:cxn modelId="{78FBF22F-29D5-4AED-A78A-8F727E5A863C}" type="presParOf" srcId="{25ECFB5E-4413-4FCC-BF26-2E535634316B}" destId="{3708C8FD-749C-433D-A48E-C07329DA9B3F}" srcOrd="6" destOrd="0" presId="urn:microsoft.com/office/officeart/2005/8/layout/hChevron3"/>
    <dgm:cxn modelId="{7A81DC49-3082-4739-A885-5A6A265E8BFF}" type="presParOf" srcId="{25ECFB5E-4413-4FCC-BF26-2E535634316B}" destId="{9000DE9B-0DC9-4CF2-9930-064EF2747698}" srcOrd="7" destOrd="0" presId="urn:microsoft.com/office/officeart/2005/8/layout/hChevron3"/>
    <dgm:cxn modelId="{2C3E6C64-E1AC-4100-A8B7-E1ABD5F0D07C}" type="presParOf" srcId="{25ECFB5E-4413-4FCC-BF26-2E535634316B}" destId="{8878FFC0-F086-4849-970C-BE94555C9AD7}" srcOrd="8" destOrd="0" presId="urn:microsoft.com/office/officeart/2005/8/layout/hChevron3"/>
    <dgm:cxn modelId="{9578F62D-85F2-4A9A-B5F8-40F16B792C90}" type="presParOf" srcId="{25ECFB5E-4413-4FCC-BF26-2E535634316B}" destId="{4D3DDFC6-1AA9-4490-9368-2A76067F1D6E}" srcOrd="9" destOrd="0" presId="urn:microsoft.com/office/officeart/2005/8/layout/hChevron3"/>
    <dgm:cxn modelId="{0C1473FA-A2EC-48A7-A22C-04A74C1E8979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37B289C7-0797-4BD8-811C-E5EE36857617}" type="presOf" srcId="{8BB53FF2-1874-4EC7-A65F-96F6B7697DC1}" destId="{3708C8FD-749C-433D-A48E-C07329DA9B3F}" srcOrd="0" destOrd="0" presId="urn:microsoft.com/office/officeart/2005/8/layout/hChevron3"/>
    <dgm:cxn modelId="{B896C1B8-E788-4386-9C99-AD14017B6E27}" type="presOf" srcId="{E8C595D9-AC5A-4024-A743-9E67F1F40EB8}" destId="{25ECFB5E-4413-4FCC-BF26-2E535634316B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381911E4-3A23-4E07-A202-1D952C31A4C4}" type="presOf" srcId="{CE9682E8-C54B-4594-878D-5DAC48066B3A}" destId="{86ACFC63-639B-4A91-ABED-DEEE6C8C4A90}" srcOrd="0" destOrd="0" presId="urn:microsoft.com/office/officeart/2005/8/layout/hChevron3"/>
    <dgm:cxn modelId="{C1229338-0575-4811-9397-DE2A0883E833}" type="presOf" srcId="{300F5657-E99B-484F-9162-27452EBFB3F7}" destId="{CAF2920D-8727-4961-97D9-08D17DD42D6D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E9ECCC88-B5BB-4257-A833-CD568CD726F1}" type="presOf" srcId="{85C7F665-1B2F-411E-9A19-A1665D8077A4}" destId="{8878FFC0-F086-4849-970C-BE94555C9AD7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6FA73F0A-C1E4-4EC1-A635-0C88F8717A07}" type="presOf" srcId="{64AC30D1-24A1-4834-BEF7-51D60A7DFCE3}" destId="{58AA7B8A-57A1-4DBB-B969-13A536D1283A}" srcOrd="0" destOrd="0" presId="urn:microsoft.com/office/officeart/2005/8/layout/hChevron3"/>
    <dgm:cxn modelId="{B1D57249-D651-472E-80C6-462B328F7075}" type="presOf" srcId="{10C9EAFB-1290-406E-9E4C-A0065B2FD94C}" destId="{5F1C13AE-71BE-400E-993D-7EDBDDDD763E}" srcOrd="0" destOrd="0" presId="urn:microsoft.com/office/officeart/2005/8/layout/hChevron3"/>
    <dgm:cxn modelId="{3702188A-7AD3-4448-BAEA-15EE1294A81B}" type="presParOf" srcId="{25ECFB5E-4413-4FCC-BF26-2E535634316B}" destId="{58AA7B8A-57A1-4DBB-B969-13A536D1283A}" srcOrd="0" destOrd="0" presId="urn:microsoft.com/office/officeart/2005/8/layout/hChevron3"/>
    <dgm:cxn modelId="{3DE97023-2DE8-4CF0-BCFE-3A6E31AEBDD2}" type="presParOf" srcId="{25ECFB5E-4413-4FCC-BF26-2E535634316B}" destId="{BDFD38F9-3DCA-4EB1-A19A-EB4B28A5A96E}" srcOrd="1" destOrd="0" presId="urn:microsoft.com/office/officeart/2005/8/layout/hChevron3"/>
    <dgm:cxn modelId="{AFD61A4B-C52B-41FE-B7ED-057429348B18}" type="presParOf" srcId="{25ECFB5E-4413-4FCC-BF26-2E535634316B}" destId="{CAF2920D-8727-4961-97D9-08D17DD42D6D}" srcOrd="2" destOrd="0" presId="urn:microsoft.com/office/officeart/2005/8/layout/hChevron3"/>
    <dgm:cxn modelId="{43DC75AA-E545-45E0-93A5-D117876F136B}" type="presParOf" srcId="{25ECFB5E-4413-4FCC-BF26-2E535634316B}" destId="{76DA9D25-90EB-4BE6-9257-91144801F682}" srcOrd="3" destOrd="0" presId="urn:microsoft.com/office/officeart/2005/8/layout/hChevron3"/>
    <dgm:cxn modelId="{740B3E2E-0653-4F40-B846-2F06F1E29E39}" type="presParOf" srcId="{25ECFB5E-4413-4FCC-BF26-2E535634316B}" destId="{5F1C13AE-71BE-400E-993D-7EDBDDDD763E}" srcOrd="4" destOrd="0" presId="urn:microsoft.com/office/officeart/2005/8/layout/hChevron3"/>
    <dgm:cxn modelId="{DCDD9494-F360-422F-891D-C08BAE4B7FD4}" type="presParOf" srcId="{25ECFB5E-4413-4FCC-BF26-2E535634316B}" destId="{5128869F-5CA2-4B3D-9D67-94677CA3C412}" srcOrd="5" destOrd="0" presId="urn:microsoft.com/office/officeart/2005/8/layout/hChevron3"/>
    <dgm:cxn modelId="{C8C37FCB-31FE-463F-9A2E-CF269057493A}" type="presParOf" srcId="{25ECFB5E-4413-4FCC-BF26-2E535634316B}" destId="{3708C8FD-749C-433D-A48E-C07329DA9B3F}" srcOrd="6" destOrd="0" presId="urn:microsoft.com/office/officeart/2005/8/layout/hChevron3"/>
    <dgm:cxn modelId="{AE0B9419-506E-4F74-A754-59947DAE38BE}" type="presParOf" srcId="{25ECFB5E-4413-4FCC-BF26-2E535634316B}" destId="{9000DE9B-0DC9-4CF2-9930-064EF2747698}" srcOrd="7" destOrd="0" presId="urn:microsoft.com/office/officeart/2005/8/layout/hChevron3"/>
    <dgm:cxn modelId="{4C972A82-9E6C-40F5-B4D0-8D49D8045100}" type="presParOf" srcId="{25ECFB5E-4413-4FCC-BF26-2E535634316B}" destId="{8878FFC0-F086-4849-970C-BE94555C9AD7}" srcOrd="8" destOrd="0" presId="urn:microsoft.com/office/officeart/2005/8/layout/hChevron3"/>
    <dgm:cxn modelId="{7D95FD57-AED4-43CA-A171-0A4DA7EC26EB}" type="presParOf" srcId="{25ECFB5E-4413-4FCC-BF26-2E535634316B}" destId="{4D3DDFC6-1AA9-4490-9368-2A76067F1D6E}" srcOrd="9" destOrd="0" presId="urn:microsoft.com/office/officeart/2005/8/layout/hChevron3"/>
    <dgm:cxn modelId="{8C03EE1A-80D5-414C-BB33-BAC7E57DE2FD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89A4B83A-FDED-4FDE-877C-730E2B85CD2A}" type="presOf" srcId="{64AC30D1-24A1-4834-BEF7-51D60A7DFCE3}" destId="{58AA7B8A-57A1-4DBB-B969-13A536D1283A}" srcOrd="0" destOrd="0" presId="urn:microsoft.com/office/officeart/2005/8/layout/hChevron3"/>
    <dgm:cxn modelId="{301E0E6D-F5EA-4AF4-B75B-87A3561C5E3D}" type="presOf" srcId="{300F5657-E99B-484F-9162-27452EBFB3F7}" destId="{CAF2920D-8727-4961-97D9-08D17DD42D6D}" srcOrd="0" destOrd="0" presId="urn:microsoft.com/office/officeart/2005/8/layout/hChevron3"/>
    <dgm:cxn modelId="{096B30C6-FCF3-4116-BD21-550D0D088953}" type="presOf" srcId="{85C7F665-1B2F-411E-9A19-A1665D8077A4}" destId="{8878FFC0-F086-4849-970C-BE94555C9AD7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00B4C31E-A90E-4541-8EB9-3E60D87E01FD}" type="presOf" srcId="{8BB53FF2-1874-4EC7-A65F-96F6B7697DC1}" destId="{3708C8FD-749C-433D-A48E-C07329DA9B3F}" srcOrd="0" destOrd="0" presId="urn:microsoft.com/office/officeart/2005/8/layout/hChevron3"/>
    <dgm:cxn modelId="{9D147A43-AB48-4C7B-AE4E-D167BB1D19B7}" type="presOf" srcId="{E8C595D9-AC5A-4024-A743-9E67F1F40EB8}" destId="{25ECFB5E-4413-4FCC-BF26-2E535634316B}" srcOrd="0" destOrd="0" presId="urn:microsoft.com/office/officeart/2005/8/layout/hChevron3"/>
    <dgm:cxn modelId="{94B2F56F-E4CC-4CB9-9929-5616F681C6D8}" type="presOf" srcId="{10C9EAFB-1290-406E-9E4C-A0065B2FD94C}" destId="{5F1C13AE-71BE-400E-993D-7EDBDDDD763E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9E85A741-F4DD-46F3-8601-2EFBFDA9E4BC}" type="presOf" srcId="{CE9682E8-C54B-4594-878D-5DAC48066B3A}" destId="{86ACFC63-639B-4A91-ABED-DEEE6C8C4A90}" srcOrd="0" destOrd="0" presId="urn:microsoft.com/office/officeart/2005/8/layout/hChevron3"/>
    <dgm:cxn modelId="{E0093AF5-8F98-4C6F-BC36-4FFCDD91061E}" type="presParOf" srcId="{25ECFB5E-4413-4FCC-BF26-2E535634316B}" destId="{58AA7B8A-57A1-4DBB-B969-13A536D1283A}" srcOrd="0" destOrd="0" presId="urn:microsoft.com/office/officeart/2005/8/layout/hChevron3"/>
    <dgm:cxn modelId="{11E0730C-6AD3-4AFF-B1B7-6826B38D1493}" type="presParOf" srcId="{25ECFB5E-4413-4FCC-BF26-2E535634316B}" destId="{BDFD38F9-3DCA-4EB1-A19A-EB4B28A5A96E}" srcOrd="1" destOrd="0" presId="urn:microsoft.com/office/officeart/2005/8/layout/hChevron3"/>
    <dgm:cxn modelId="{8665BEDE-4B31-421B-BA16-5398FBF92F66}" type="presParOf" srcId="{25ECFB5E-4413-4FCC-BF26-2E535634316B}" destId="{CAF2920D-8727-4961-97D9-08D17DD42D6D}" srcOrd="2" destOrd="0" presId="urn:microsoft.com/office/officeart/2005/8/layout/hChevron3"/>
    <dgm:cxn modelId="{395F82F0-51A5-4BEF-85CC-1AFB13CC85EE}" type="presParOf" srcId="{25ECFB5E-4413-4FCC-BF26-2E535634316B}" destId="{76DA9D25-90EB-4BE6-9257-91144801F682}" srcOrd="3" destOrd="0" presId="urn:microsoft.com/office/officeart/2005/8/layout/hChevron3"/>
    <dgm:cxn modelId="{B50FC067-0D07-4F6E-87FD-C6216D50318D}" type="presParOf" srcId="{25ECFB5E-4413-4FCC-BF26-2E535634316B}" destId="{5F1C13AE-71BE-400E-993D-7EDBDDDD763E}" srcOrd="4" destOrd="0" presId="urn:microsoft.com/office/officeart/2005/8/layout/hChevron3"/>
    <dgm:cxn modelId="{2167CADF-30A6-4231-AAF0-AE72952E5C6A}" type="presParOf" srcId="{25ECFB5E-4413-4FCC-BF26-2E535634316B}" destId="{5128869F-5CA2-4B3D-9D67-94677CA3C412}" srcOrd="5" destOrd="0" presId="urn:microsoft.com/office/officeart/2005/8/layout/hChevron3"/>
    <dgm:cxn modelId="{DE042929-AF3C-4695-A3EA-840834A77F87}" type="presParOf" srcId="{25ECFB5E-4413-4FCC-BF26-2E535634316B}" destId="{3708C8FD-749C-433D-A48E-C07329DA9B3F}" srcOrd="6" destOrd="0" presId="urn:microsoft.com/office/officeart/2005/8/layout/hChevron3"/>
    <dgm:cxn modelId="{33464165-42E1-4E75-872A-E1F4489B8833}" type="presParOf" srcId="{25ECFB5E-4413-4FCC-BF26-2E535634316B}" destId="{9000DE9B-0DC9-4CF2-9930-064EF2747698}" srcOrd="7" destOrd="0" presId="urn:microsoft.com/office/officeart/2005/8/layout/hChevron3"/>
    <dgm:cxn modelId="{12F5B151-8074-4285-9823-7EB9FD91A148}" type="presParOf" srcId="{25ECFB5E-4413-4FCC-BF26-2E535634316B}" destId="{8878FFC0-F086-4849-970C-BE94555C9AD7}" srcOrd="8" destOrd="0" presId="urn:microsoft.com/office/officeart/2005/8/layout/hChevron3"/>
    <dgm:cxn modelId="{4BA78A46-4860-42FB-B645-0C5C5585C7AC}" type="presParOf" srcId="{25ECFB5E-4413-4FCC-BF26-2E535634316B}" destId="{4D3DDFC6-1AA9-4490-9368-2A76067F1D6E}" srcOrd="9" destOrd="0" presId="urn:microsoft.com/office/officeart/2005/8/layout/hChevron3"/>
    <dgm:cxn modelId="{7F64BECF-1F7E-433D-9A59-AA9BC074EAFB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06D808-2FCE-448C-B022-FD885CB920E1}" type="presOf" srcId="{CE9682E8-C54B-4594-878D-5DAC48066B3A}" destId="{86ACFC63-639B-4A91-ABED-DEEE6C8C4A90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E7F58746-0B40-4FBC-BCCA-06082A092EC8}" type="presOf" srcId="{64AC30D1-24A1-4834-BEF7-51D60A7DFCE3}" destId="{58AA7B8A-57A1-4DBB-B969-13A536D1283A}" srcOrd="0" destOrd="0" presId="urn:microsoft.com/office/officeart/2005/8/layout/hChevron3"/>
    <dgm:cxn modelId="{0E41F258-0021-4DDF-B528-C9C8AC1DE5CC}" type="presOf" srcId="{10C9EAFB-1290-406E-9E4C-A0065B2FD94C}" destId="{5F1C13AE-71BE-400E-993D-7EDBDDDD763E}" srcOrd="0" destOrd="0" presId="urn:microsoft.com/office/officeart/2005/8/layout/hChevron3"/>
    <dgm:cxn modelId="{EF8582BE-C3E9-4E19-8D93-E9A7918A04EC}" type="presOf" srcId="{85C7F665-1B2F-411E-9A19-A1665D8077A4}" destId="{8878FFC0-F086-4849-970C-BE94555C9AD7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9DD2C1E1-4551-462A-9176-E5A816167A44}" type="presOf" srcId="{8BB53FF2-1874-4EC7-A65F-96F6B7697DC1}" destId="{3708C8FD-749C-433D-A48E-C07329DA9B3F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F89CC7CE-925C-4464-8F02-04C5C4C81997}" type="presOf" srcId="{300F5657-E99B-484F-9162-27452EBFB3F7}" destId="{CAF2920D-8727-4961-97D9-08D17DD42D6D}" srcOrd="0" destOrd="0" presId="urn:microsoft.com/office/officeart/2005/8/layout/hChevron3"/>
    <dgm:cxn modelId="{1E0FA751-41FB-4F71-AA1C-F63B0015FBF5}" type="presOf" srcId="{E8C595D9-AC5A-4024-A743-9E67F1F40EB8}" destId="{25ECFB5E-4413-4FCC-BF26-2E535634316B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82C95626-659F-4128-B6BE-EE8A53775BA8}" type="presParOf" srcId="{25ECFB5E-4413-4FCC-BF26-2E535634316B}" destId="{58AA7B8A-57A1-4DBB-B969-13A536D1283A}" srcOrd="0" destOrd="0" presId="urn:microsoft.com/office/officeart/2005/8/layout/hChevron3"/>
    <dgm:cxn modelId="{8FCAD337-E100-482C-A54A-4BD0245EC755}" type="presParOf" srcId="{25ECFB5E-4413-4FCC-BF26-2E535634316B}" destId="{BDFD38F9-3DCA-4EB1-A19A-EB4B28A5A96E}" srcOrd="1" destOrd="0" presId="urn:microsoft.com/office/officeart/2005/8/layout/hChevron3"/>
    <dgm:cxn modelId="{44F02A48-772C-4BED-964F-D8329DFFA4FE}" type="presParOf" srcId="{25ECFB5E-4413-4FCC-BF26-2E535634316B}" destId="{CAF2920D-8727-4961-97D9-08D17DD42D6D}" srcOrd="2" destOrd="0" presId="urn:microsoft.com/office/officeart/2005/8/layout/hChevron3"/>
    <dgm:cxn modelId="{A9C03DE6-BB83-4334-B710-FEEFCACA4DB6}" type="presParOf" srcId="{25ECFB5E-4413-4FCC-BF26-2E535634316B}" destId="{76DA9D25-90EB-4BE6-9257-91144801F682}" srcOrd="3" destOrd="0" presId="urn:microsoft.com/office/officeart/2005/8/layout/hChevron3"/>
    <dgm:cxn modelId="{F94BB5B6-10D2-4C64-B9EB-C3910DB0E733}" type="presParOf" srcId="{25ECFB5E-4413-4FCC-BF26-2E535634316B}" destId="{5F1C13AE-71BE-400E-993D-7EDBDDDD763E}" srcOrd="4" destOrd="0" presId="urn:microsoft.com/office/officeart/2005/8/layout/hChevron3"/>
    <dgm:cxn modelId="{2F89A441-6578-481A-A83D-5F82E786A53A}" type="presParOf" srcId="{25ECFB5E-4413-4FCC-BF26-2E535634316B}" destId="{5128869F-5CA2-4B3D-9D67-94677CA3C412}" srcOrd="5" destOrd="0" presId="urn:microsoft.com/office/officeart/2005/8/layout/hChevron3"/>
    <dgm:cxn modelId="{0E4545A9-4487-4769-ABF5-334330FD85BF}" type="presParOf" srcId="{25ECFB5E-4413-4FCC-BF26-2E535634316B}" destId="{3708C8FD-749C-433D-A48E-C07329DA9B3F}" srcOrd="6" destOrd="0" presId="urn:microsoft.com/office/officeart/2005/8/layout/hChevron3"/>
    <dgm:cxn modelId="{44120AA5-6212-4934-8E13-AEBB0027A8FE}" type="presParOf" srcId="{25ECFB5E-4413-4FCC-BF26-2E535634316B}" destId="{9000DE9B-0DC9-4CF2-9930-064EF2747698}" srcOrd="7" destOrd="0" presId="urn:microsoft.com/office/officeart/2005/8/layout/hChevron3"/>
    <dgm:cxn modelId="{D21B376C-B459-4C23-97FA-98DD05AEE230}" type="presParOf" srcId="{25ECFB5E-4413-4FCC-BF26-2E535634316B}" destId="{8878FFC0-F086-4849-970C-BE94555C9AD7}" srcOrd="8" destOrd="0" presId="urn:microsoft.com/office/officeart/2005/8/layout/hChevron3"/>
    <dgm:cxn modelId="{21EFF5F6-C7A0-4E8C-AF23-FF6DDDF902DC}" type="presParOf" srcId="{25ECFB5E-4413-4FCC-BF26-2E535634316B}" destId="{4D3DDFC6-1AA9-4490-9368-2A76067F1D6E}" srcOrd="9" destOrd="0" presId="urn:microsoft.com/office/officeart/2005/8/layout/hChevron3"/>
    <dgm:cxn modelId="{22632807-44FD-4B85-AD93-AEDF672EB0F6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237C662F-40DF-4DF0-A7F6-E8A22B93D653}" type="presOf" srcId="{85C7F665-1B2F-411E-9A19-A1665D8077A4}" destId="{8878FFC0-F086-4849-970C-BE94555C9AD7}" srcOrd="0" destOrd="0" presId="urn:microsoft.com/office/officeart/2005/8/layout/hChevron3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1160A9C2-7090-4B44-95BF-8547AA0B6798}" type="presOf" srcId="{300F5657-E99B-484F-9162-27452EBFB3F7}" destId="{CAF2920D-8727-4961-97D9-08D17DD42D6D}" srcOrd="0" destOrd="0" presId="urn:microsoft.com/office/officeart/2005/8/layout/hChevron3"/>
    <dgm:cxn modelId="{97468A94-F9D7-4E46-A478-6267CC140359}" type="presOf" srcId="{64AC30D1-24A1-4834-BEF7-51D60A7DFCE3}" destId="{58AA7B8A-57A1-4DBB-B969-13A536D1283A}" srcOrd="0" destOrd="0" presId="urn:microsoft.com/office/officeart/2005/8/layout/hChevron3"/>
    <dgm:cxn modelId="{62CAE849-2367-4301-906C-AC8482F94373}" type="presOf" srcId="{E8C595D9-AC5A-4024-A743-9E67F1F40EB8}" destId="{25ECFB5E-4413-4FCC-BF26-2E535634316B}" srcOrd="0" destOrd="0" presId="urn:microsoft.com/office/officeart/2005/8/layout/hChevron3"/>
    <dgm:cxn modelId="{C09FBDE3-1AB0-4B5A-8C77-48D0C5A9514E}" type="presOf" srcId="{8BB53FF2-1874-4EC7-A65F-96F6B7697DC1}" destId="{3708C8FD-749C-433D-A48E-C07329DA9B3F}" srcOrd="0" destOrd="0" presId="urn:microsoft.com/office/officeart/2005/8/layout/hChevron3"/>
    <dgm:cxn modelId="{0CAED214-9903-4A68-871E-D56F42B8A688}" type="presOf" srcId="{10C9EAFB-1290-406E-9E4C-A0065B2FD94C}" destId="{5F1C13AE-71BE-400E-993D-7EDBDDDD763E}" srcOrd="0" destOrd="0" presId="urn:microsoft.com/office/officeart/2005/8/layout/hChevron3"/>
    <dgm:cxn modelId="{ED198398-978E-48B4-AE68-D98063B9F987}" type="presOf" srcId="{CE9682E8-C54B-4594-878D-5DAC48066B3A}" destId="{86ACFC63-639B-4A91-ABED-DEEE6C8C4A90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72F9E0A0-B167-41FA-B174-CE048601EA93}" type="presParOf" srcId="{25ECFB5E-4413-4FCC-BF26-2E535634316B}" destId="{58AA7B8A-57A1-4DBB-B969-13A536D1283A}" srcOrd="0" destOrd="0" presId="urn:microsoft.com/office/officeart/2005/8/layout/hChevron3"/>
    <dgm:cxn modelId="{E276D71D-3E8C-41EC-8FEA-176B6656FC50}" type="presParOf" srcId="{25ECFB5E-4413-4FCC-BF26-2E535634316B}" destId="{BDFD38F9-3DCA-4EB1-A19A-EB4B28A5A96E}" srcOrd="1" destOrd="0" presId="urn:microsoft.com/office/officeart/2005/8/layout/hChevron3"/>
    <dgm:cxn modelId="{BCCA27E0-4F5B-4CC6-A170-3FEBD5BA0EFD}" type="presParOf" srcId="{25ECFB5E-4413-4FCC-BF26-2E535634316B}" destId="{CAF2920D-8727-4961-97D9-08D17DD42D6D}" srcOrd="2" destOrd="0" presId="urn:microsoft.com/office/officeart/2005/8/layout/hChevron3"/>
    <dgm:cxn modelId="{D3A3D623-B16B-4CD9-BEFA-B276B6A18F50}" type="presParOf" srcId="{25ECFB5E-4413-4FCC-BF26-2E535634316B}" destId="{76DA9D25-90EB-4BE6-9257-91144801F682}" srcOrd="3" destOrd="0" presId="urn:microsoft.com/office/officeart/2005/8/layout/hChevron3"/>
    <dgm:cxn modelId="{24C336BE-3560-48E9-87EB-B6F27DDA0C3B}" type="presParOf" srcId="{25ECFB5E-4413-4FCC-BF26-2E535634316B}" destId="{5F1C13AE-71BE-400E-993D-7EDBDDDD763E}" srcOrd="4" destOrd="0" presId="urn:microsoft.com/office/officeart/2005/8/layout/hChevron3"/>
    <dgm:cxn modelId="{EE03C876-C1F7-4C75-B80A-BF579F6B33AD}" type="presParOf" srcId="{25ECFB5E-4413-4FCC-BF26-2E535634316B}" destId="{5128869F-5CA2-4B3D-9D67-94677CA3C412}" srcOrd="5" destOrd="0" presId="urn:microsoft.com/office/officeart/2005/8/layout/hChevron3"/>
    <dgm:cxn modelId="{3435182F-9FB9-4315-9A7B-58F6D9C190F0}" type="presParOf" srcId="{25ECFB5E-4413-4FCC-BF26-2E535634316B}" destId="{3708C8FD-749C-433D-A48E-C07329DA9B3F}" srcOrd="6" destOrd="0" presId="urn:microsoft.com/office/officeart/2005/8/layout/hChevron3"/>
    <dgm:cxn modelId="{109DBB7B-0EAD-4C62-8DD6-E3A86F7BD185}" type="presParOf" srcId="{25ECFB5E-4413-4FCC-BF26-2E535634316B}" destId="{9000DE9B-0DC9-4CF2-9930-064EF2747698}" srcOrd="7" destOrd="0" presId="urn:microsoft.com/office/officeart/2005/8/layout/hChevron3"/>
    <dgm:cxn modelId="{35D4C22A-BEF8-432F-AFB3-7F9A93351937}" type="presParOf" srcId="{25ECFB5E-4413-4FCC-BF26-2E535634316B}" destId="{8878FFC0-F086-4849-970C-BE94555C9AD7}" srcOrd="8" destOrd="0" presId="urn:microsoft.com/office/officeart/2005/8/layout/hChevron3"/>
    <dgm:cxn modelId="{CCBABB42-D8D9-4154-BDCC-7A96B0C32C78}" type="presParOf" srcId="{25ECFB5E-4413-4FCC-BF26-2E535634316B}" destId="{4D3DDFC6-1AA9-4490-9368-2A76067F1D6E}" srcOrd="9" destOrd="0" presId="urn:microsoft.com/office/officeart/2005/8/layout/hChevron3"/>
    <dgm:cxn modelId="{6D040443-3C36-45BF-95BE-893BFC905CF0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EC2F15FD-7699-4A4E-8D7B-4655FAB8E635}" type="presOf" srcId="{E8C595D9-AC5A-4024-A743-9E67F1F40EB8}" destId="{25ECFB5E-4413-4FCC-BF26-2E535634316B}" srcOrd="0" destOrd="0" presId="urn:microsoft.com/office/officeart/2005/8/layout/hChevron3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713E6030-62AE-4CB7-8D87-709600E958F4}" type="presOf" srcId="{CE9682E8-C54B-4594-878D-5DAC48066B3A}" destId="{86ACFC63-639B-4A91-ABED-DEEE6C8C4A90}" srcOrd="0" destOrd="0" presId="urn:microsoft.com/office/officeart/2005/8/layout/hChevron3"/>
    <dgm:cxn modelId="{4034D291-1722-43DB-9DFB-F8BD565B89A1}" type="presOf" srcId="{10C9EAFB-1290-406E-9E4C-A0065B2FD94C}" destId="{5F1C13AE-71BE-400E-993D-7EDBDDDD763E}" srcOrd="0" destOrd="0" presId="urn:microsoft.com/office/officeart/2005/8/layout/hChevron3"/>
    <dgm:cxn modelId="{462020DF-DEF0-432C-A86A-528511220931}" type="presOf" srcId="{300F5657-E99B-484F-9162-27452EBFB3F7}" destId="{CAF2920D-8727-4961-97D9-08D17DD42D6D}" srcOrd="0" destOrd="0" presId="urn:microsoft.com/office/officeart/2005/8/layout/hChevron3"/>
    <dgm:cxn modelId="{DC8CFC13-51F0-44CE-A191-D8E844255C9A}" type="presOf" srcId="{8BB53FF2-1874-4EC7-A65F-96F6B7697DC1}" destId="{3708C8FD-749C-433D-A48E-C07329DA9B3F}" srcOrd="0" destOrd="0" presId="urn:microsoft.com/office/officeart/2005/8/layout/hChevron3"/>
    <dgm:cxn modelId="{7461B900-9BB0-4871-8BC7-6781132246C6}" type="presOf" srcId="{85C7F665-1B2F-411E-9A19-A1665D8077A4}" destId="{8878FFC0-F086-4849-970C-BE94555C9AD7}" srcOrd="0" destOrd="0" presId="urn:microsoft.com/office/officeart/2005/8/layout/hChevron3"/>
    <dgm:cxn modelId="{C0A191BC-3958-4E8D-9F58-3FF02115A3C6}" type="presOf" srcId="{64AC30D1-24A1-4834-BEF7-51D60A7DFCE3}" destId="{58AA7B8A-57A1-4DBB-B969-13A536D1283A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A74923FE-E36E-43B0-AB70-4C4B6758925A}" type="presParOf" srcId="{25ECFB5E-4413-4FCC-BF26-2E535634316B}" destId="{58AA7B8A-57A1-4DBB-B969-13A536D1283A}" srcOrd="0" destOrd="0" presId="urn:microsoft.com/office/officeart/2005/8/layout/hChevron3"/>
    <dgm:cxn modelId="{3FA6D3B7-9B69-417E-A921-823C4E5488AA}" type="presParOf" srcId="{25ECFB5E-4413-4FCC-BF26-2E535634316B}" destId="{BDFD38F9-3DCA-4EB1-A19A-EB4B28A5A96E}" srcOrd="1" destOrd="0" presId="urn:microsoft.com/office/officeart/2005/8/layout/hChevron3"/>
    <dgm:cxn modelId="{6982BAFB-4D3B-4E41-AE63-E91C7FB24BCC}" type="presParOf" srcId="{25ECFB5E-4413-4FCC-BF26-2E535634316B}" destId="{CAF2920D-8727-4961-97D9-08D17DD42D6D}" srcOrd="2" destOrd="0" presId="urn:microsoft.com/office/officeart/2005/8/layout/hChevron3"/>
    <dgm:cxn modelId="{A751F85F-1CB7-41A2-AB21-8727C1230E56}" type="presParOf" srcId="{25ECFB5E-4413-4FCC-BF26-2E535634316B}" destId="{76DA9D25-90EB-4BE6-9257-91144801F682}" srcOrd="3" destOrd="0" presId="urn:microsoft.com/office/officeart/2005/8/layout/hChevron3"/>
    <dgm:cxn modelId="{2F5C01A4-1018-4CD7-BFF6-F4EF5D651C27}" type="presParOf" srcId="{25ECFB5E-4413-4FCC-BF26-2E535634316B}" destId="{5F1C13AE-71BE-400E-993D-7EDBDDDD763E}" srcOrd="4" destOrd="0" presId="urn:microsoft.com/office/officeart/2005/8/layout/hChevron3"/>
    <dgm:cxn modelId="{DFD93650-57B0-4EB1-BEF2-790E793A7E94}" type="presParOf" srcId="{25ECFB5E-4413-4FCC-BF26-2E535634316B}" destId="{5128869F-5CA2-4B3D-9D67-94677CA3C412}" srcOrd="5" destOrd="0" presId="urn:microsoft.com/office/officeart/2005/8/layout/hChevron3"/>
    <dgm:cxn modelId="{BFB82DB8-BC07-4C3A-B7FE-01A51EDB37E0}" type="presParOf" srcId="{25ECFB5E-4413-4FCC-BF26-2E535634316B}" destId="{3708C8FD-749C-433D-A48E-C07329DA9B3F}" srcOrd="6" destOrd="0" presId="urn:microsoft.com/office/officeart/2005/8/layout/hChevron3"/>
    <dgm:cxn modelId="{CD718112-F033-4CE3-AB4F-81A56412FA2B}" type="presParOf" srcId="{25ECFB5E-4413-4FCC-BF26-2E535634316B}" destId="{9000DE9B-0DC9-4CF2-9930-064EF2747698}" srcOrd="7" destOrd="0" presId="urn:microsoft.com/office/officeart/2005/8/layout/hChevron3"/>
    <dgm:cxn modelId="{2257985C-FB58-4335-B466-0CD96988DC9A}" type="presParOf" srcId="{25ECFB5E-4413-4FCC-BF26-2E535634316B}" destId="{8878FFC0-F086-4849-970C-BE94555C9AD7}" srcOrd="8" destOrd="0" presId="urn:microsoft.com/office/officeart/2005/8/layout/hChevron3"/>
    <dgm:cxn modelId="{B139BFCE-2AD3-4F76-880F-A4C193B2B7EB}" type="presParOf" srcId="{25ECFB5E-4413-4FCC-BF26-2E535634316B}" destId="{4D3DDFC6-1AA9-4490-9368-2A76067F1D6E}" srcOrd="9" destOrd="0" presId="urn:microsoft.com/office/officeart/2005/8/layout/hChevron3"/>
    <dgm:cxn modelId="{05C89252-819F-458C-A9CC-0D4E727B8C35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tx2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43449734-0464-44B6-85E4-3721071518AE}" type="presOf" srcId="{85C7F665-1B2F-411E-9A19-A1665D8077A4}" destId="{8878FFC0-F086-4849-970C-BE94555C9AD7}" srcOrd="0" destOrd="0" presId="urn:microsoft.com/office/officeart/2005/8/layout/hChevron3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707EDE17-4C72-43D0-8A12-30DE17901F5B}" type="presOf" srcId="{10C9EAFB-1290-406E-9E4C-A0065B2FD94C}" destId="{5F1C13AE-71BE-400E-993D-7EDBDDDD763E}" srcOrd="0" destOrd="0" presId="urn:microsoft.com/office/officeart/2005/8/layout/hChevron3"/>
    <dgm:cxn modelId="{02ABD037-C5E6-4FEB-80D8-9750A5F0407E}" type="presOf" srcId="{E8C595D9-AC5A-4024-A743-9E67F1F40EB8}" destId="{25ECFB5E-4413-4FCC-BF26-2E535634316B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D601EC67-B487-4673-925A-7D4E667E4127}" type="presOf" srcId="{CE9682E8-C54B-4594-878D-5DAC48066B3A}" destId="{86ACFC63-639B-4A91-ABED-DEEE6C8C4A90}" srcOrd="0" destOrd="0" presId="urn:microsoft.com/office/officeart/2005/8/layout/hChevron3"/>
    <dgm:cxn modelId="{0DAC7DD9-5A02-42B0-A939-BD86C9BC5BA6}" type="presOf" srcId="{8BB53FF2-1874-4EC7-A65F-96F6B7697DC1}" destId="{3708C8FD-749C-433D-A48E-C07329DA9B3F}" srcOrd="0" destOrd="0" presId="urn:microsoft.com/office/officeart/2005/8/layout/hChevron3"/>
    <dgm:cxn modelId="{C85450D8-0705-4F4A-8DB3-707878BE335E}" type="presOf" srcId="{300F5657-E99B-484F-9162-27452EBFB3F7}" destId="{CAF2920D-8727-4961-97D9-08D17DD42D6D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402CE8F0-CA2E-42A7-8287-C2F5E7E928C1}" type="presOf" srcId="{64AC30D1-24A1-4834-BEF7-51D60A7DFCE3}" destId="{58AA7B8A-57A1-4DBB-B969-13A536D1283A}" srcOrd="0" destOrd="0" presId="urn:microsoft.com/office/officeart/2005/8/layout/hChevron3"/>
    <dgm:cxn modelId="{D0CE6FEC-EB96-4219-AE1F-F60740F7B6E4}" type="presParOf" srcId="{25ECFB5E-4413-4FCC-BF26-2E535634316B}" destId="{58AA7B8A-57A1-4DBB-B969-13A536D1283A}" srcOrd="0" destOrd="0" presId="urn:microsoft.com/office/officeart/2005/8/layout/hChevron3"/>
    <dgm:cxn modelId="{29DCEAC2-89B3-4F44-8A5C-FAE2A5357960}" type="presParOf" srcId="{25ECFB5E-4413-4FCC-BF26-2E535634316B}" destId="{BDFD38F9-3DCA-4EB1-A19A-EB4B28A5A96E}" srcOrd="1" destOrd="0" presId="urn:microsoft.com/office/officeart/2005/8/layout/hChevron3"/>
    <dgm:cxn modelId="{90944222-A2B9-46FB-99F0-E847658F0E5B}" type="presParOf" srcId="{25ECFB5E-4413-4FCC-BF26-2E535634316B}" destId="{CAF2920D-8727-4961-97D9-08D17DD42D6D}" srcOrd="2" destOrd="0" presId="urn:microsoft.com/office/officeart/2005/8/layout/hChevron3"/>
    <dgm:cxn modelId="{7879F587-EAB1-4A44-AE13-B0DF44A9C6A6}" type="presParOf" srcId="{25ECFB5E-4413-4FCC-BF26-2E535634316B}" destId="{76DA9D25-90EB-4BE6-9257-91144801F682}" srcOrd="3" destOrd="0" presId="urn:microsoft.com/office/officeart/2005/8/layout/hChevron3"/>
    <dgm:cxn modelId="{C030FE4A-19BA-42FA-8A96-713A6F85A696}" type="presParOf" srcId="{25ECFB5E-4413-4FCC-BF26-2E535634316B}" destId="{5F1C13AE-71BE-400E-993D-7EDBDDDD763E}" srcOrd="4" destOrd="0" presId="urn:microsoft.com/office/officeart/2005/8/layout/hChevron3"/>
    <dgm:cxn modelId="{F84C2ED7-FC40-4CA7-B3EB-420F0F01E322}" type="presParOf" srcId="{25ECFB5E-4413-4FCC-BF26-2E535634316B}" destId="{5128869F-5CA2-4B3D-9D67-94677CA3C412}" srcOrd="5" destOrd="0" presId="urn:microsoft.com/office/officeart/2005/8/layout/hChevron3"/>
    <dgm:cxn modelId="{F566065D-0EDB-42A0-8D52-D8BC1A22E311}" type="presParOf" srcId="{25ECFB5E-4413-4FCC-BF26-2E535634316B}" destId="{3708C8FD-749C-433D-A48E-C07329DA9B3F}" srcOrd="6" destOrd="0" presId="urn:microsoft.com/office/officeart/2005/8/layout/hChevron3"/>
    <dgm:cxn modelId="{7EDEFEEE-E280-4496-867B-5CADA030E176}" type="presParOf" srcId="{25ECFB5E-4413-4FCC-BF26-2E535634316B}" destId="{9000DE9B-0DC9-4CF2-9930-064EF2747698}" srcOrd="7" destOrd="0" presId="urn:microsoft.com/office/officeart/2005/8/layout/hChevron3"/>
    <dgm:cxn modelId="{5AC5B220-D1F5-48C8-BC26-20A85DC4BBD8}" type="presParOf" srcId="{25ECFB5E-4413-4FCC-BF26-2E535634316B}" destId="{8878FFC0-F086-4849-970C-BE94555C9AD7}" srcOrd="8" destOrd="0" presId="urn:microsoft.com/office/officeart/2005/8/layout/hChevron3"/>
    <dgm:cxn modelId="{164CCDAD-6CD3-4500-8C81-229C568E33F6}" type="presParOf" srcId="{25ECFB5E-4413-4FCC-BF26-2E535634316B}" destId="{4D3DDFC6-1AA9-4490-9368-2A76067F1D6E}" srcOrd="9" destOrd="0" presId="urn:microsoft.com/office/officeart/2005/8/layout/hChevron3"/>
    <dgm:cxn modelId="{364C256A-4375-4592-9B2E-8CC95C4D8F35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DCDD96C9-A738-4DED-AC46-3C3F20310916}" type="presOf" srcId="{64AC30D1-24A1-4834-BEF7-51D60A7DFCE3}" destId="{58AA7B8A-57A1-4DBB-B969-13A536D1283A}" srcOrd="0" destOrd="0" presId="urn:microsoft.com/office/officeart/2005/8/layout/hChevron3"/>
    <dgm:cxn modelId="{51BC66A9-5133-4F39-8B54-91FF46C07B57}" type="presOf" srcId="{8BB53FF2-1874-4EC7-A65F-96F6B7697DC1}" destId="{3708C8FD-749C-433D-A48E-C07329DA9B3F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9B0CE533-06F3-4D3A-BBA6-6EDB8A26766A}" type="presOf" srcId="{85C7F665-1B2F-411E-9A19-A1665D8077A4}" destId="{8878FFC0-F086-4849-970C-BE94555C9AD7}" srcOrd="0" destOrd="0" presId="urn:microsoft.com/office/officeart/2005/8/layout/hChevron3"/>
    <dgm:cxn modelId="{220A26AF-4BEC-480C-8F36-991514DBA293}" type="presOf" srcId="{10C9EAFB-1290-406E-9E4C-A0065B2FD94C}" destId="{5F1C13AE-71BE-400E-993D-7EDBDDDD763E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FCC81C61-F60E-4575-8ED7-C5E6BE5B75A1}" type="presOf" srcId="{300F5657-E99B-484F-9162-27452EBFB3F7}" destId="{CAF2920D-8727-4961-97D9-08D17DD42D6D}" srcOrd="0" destOrd="0" presId="urn:microsoft.com/office/officeart/2005/8/layout/hChevron3"/>
    <dgm:cxn modelId="{87FC6B23-3CF1-48A6-889E-6D6EA04006AE}" type="presOf" srcId="{E8C595D9-AC5A-4024-A743-9E67F1F40EB8}" destId="{25ECFB5E-4413-4FCC-BF26-2E535634316B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5E845194-E2B0-4C7D-B1F7-869998AE0C5E}" type="presOf" srcId="{CE9682E8-C54B-4594-878D-5DAC48066B3A}" destId="{86ACFC63-639B-4A91-ABED-DEEE6C8C4A90}" srcOrd="0" destOrd="0" presId="urn:microsoft.com/office/officeart/2005/8/layout/hChevron3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9A267B43-3EE3-4696-86A3-C1044BB6DBC4}" type="presParOf" srcId="{25ECFB5E-4413-4FCC-BF26-2E535634316B}" destId="{58AA7B8A-57A1-4DBB-B969-13A536D1283A}" srcOrd="0" destOrd="0" presId="urn:microsoft.com/office/officeart/2005/8/layout/hChevron3"/>
    <dgm:cxn modelId="{FE72B495-24D6-456E-8199-7E67E302832C}" type="presParOf" srcId="{25ECFB5E-4413-4FCC-BF26-2E535634316B}" destId="{BDFD38F9-3DCA-4EB1-A19A-EB4B28A5A96E}" srcOrd="1" destOrd="0" presId="urn:microsoft.com/office/officeart/2005/8/layout/hChevron3"/>
    <dgm:cxn modelId="{A1F5D5F8-E1C4-4413-B1AD-64B13817AC1E}" type="presParOf" srcId="{25ECFB5E-4413-4FCC-BF26-2E535634316B}" destId="{CAF2920D-8727-4961-97D9-08D17DD42D6D}" srcOrd="2" destOrd="0" presId="urn:microsoft.com/office/officeart/2005/8/layout/hChevron3"/>
    <dgm:cxn modelId="{5BFE8258-FC4B-4696-B58F-8DE88AC6FBC6}" type="presParOf" srcId="{25ECFB5E-4413-4FCC-BF26-2E535634316B}" destId="{76DA9D25-90EB-4BE6-9257-91144801F682}" srcOrd="3" destOrd="0" presId="urn:microsoft.com/office/officeart/2005/8/layout/hChevron3"/>
    <dgm:cxn modelId="{FB456EF9-7389-40F3-9986-06EBF9AA4B94}" type="presParOf" srcId="{25ECFB5E-4413-4FCC-BF26-2E535634316B}" destId="{5F1C13AE-71BE-400E-993D-7EDBDDDD763E}" srcOrd="4" destOrd="0" presId="urn:microsoft.com/office/officeart/2005/8/layout/hChevron3"/>
    <dgm:cxn modelId="{8A1A9A5F-A996-403B-B59E-8BAC87F4F973}" type="presParOf" srcId="{25ECFB5E-4413-4FCC-BF26-2E535634316B}" destId="{5128869F-5CA2-4B3D-9D67-94677CA3C412}" srcOrd="5" destOrd="0" presId="urn:microsoft.com/office/officeart/2005/8/layout/hChevron3"/>
    <dgm:cxn modelId="{71A5672B-911C-480A-B343-645DA354D8AC}" type="presParOf" srcId="{25ECFB5E-4413-4FCC-BF26-2E535634316B}" destId="{3708C8FD-749C-433D-A48E-C07329DA9B3F}" srcOrd="6" destOrd="0" presId="urn:microsoft.com/office/officeart/2005/8/layout/hChevron3"/>
    <dgm:cxn modelId="{ED48D2E2-2F91-4B09-9BF5-3D9DB7EE7D5B}" type="presParOf" srcId="{25ECFB5E-4413-4FCC-BF26-2E535634316B}" destId="{9000DE9B-0DC9-4CF2-9930-064EF2747698}" srcOrd="7" destOrd="0" presId="urn:microsoft.com/office/officeart/2005/8/layout/hChevron3"/>
    <dgm:cxn modelId="{D148331C-B01B-42A9-88A8-82EF55C94469}" type="presParOf" srcId="{25ECFB5E-4413-4FCC-BF26-2E535634316B}" destId="{8878FFC0-F086-4849-970C-BE94555C9AD7}" srcOrd="8" destOrd="0" presId="urn:microsoft.com/office/officeart/2005/8/layout/hChevron3"/>
    <dgm:cxn modelId="{52B65706-2F02-4793-8DA9-4D74B40C40CF}" type="presParOf" srcId="{25ECFB5E-4413-4FCC-BF26-2E535634316B}" destId="{4D3DDFC6-1AA9-4490-9368-2A76067F1D6E}" srcOrd="9" destOrd="0" presId="urn:microsoft.com/office/officeart/2005/8/layout/hChevron3"/>
    <dgm:cxn modelId="{356697E9-AF1C-4580-8929-6B0012EC850F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7A63F7-80D4-4E2F-B636-AE5AAB3C8C3C}" type="presOf" srcId="{E8C595D9-AC5A-4024-A743-9E67F1F40EB8}" destId="{25ECFB5E-4413-4FCC-BF26-2E535634316B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732A9067-CB0D-43EB-8870-340AFBC3ACA3}" type="presOf" srcId="{64AC30D1-24A1-4834-BEF7-51D60A7DFCE3}" destId="{58AA7B8A-57A1-4DBB-B969-13A536D1283A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FE3459FD-9228-4E36-9B4E-E6C6F1CC7CC0}" type="presOf" srcId="{10C9EAFB-1290-406E-9E4C-A0065B2FD94C}" destId="{5F1C13AE-71BE-400E-993D-7EDBDDDD763E}" srcOrd="0" destOrd="0" presId="urn:microsoft.com/office/officeart/2005/8/layout/hChevron3"/>
    <dgm:cxn modelId="{9AE630B3-9609-4DED-98AB-19CDEFEA660B}" type="presOf" srcId="{CE9682E8-C54B-4594-878D-5DAC48066B3A}" destId="{86ACFC63-639B-4A91-ABED-DEEE6C8C4A90}" srcOrd="0" destOrd="0" presId="urn:microsoft.com/office/officeart/2005/8/layout/hChevron3"/>
    <dgm:cxn modelId="{07DFC5F1-F751-49BD-8B89-8F37B7B0B4DA}" type="presOf" srcId="{8BB53FF2-1874-4EC7-A65F-96F6B7697DC1}" destId="{3708C8FD-749C-433D-A48E-C07329DA9B3F}" srcOrd="0" destOrd="0" presId="urn:microsoft.com/office/officeart/2005/8/layout/hChevron3"/>
    <dgm:cxn modelId="{E0F16F9C-07FC-4A1E-923C-48C4E6A0D1A1}" type="presOf" srcId="{85C7F665-1B2F-411E-9A19-A1665D8077A4}" destId="{8878FFC0-F086-4849-970C-BE94555C9AD7}" srcOrd="0" destOrd="0" presId="urn:microsoft.com/office/officeart/2005/8/layout/hChevron3"/>
    <dgm:cxn modelId="{7FF5C1B3-2BAD-46DA-ACB4-C228EF93BF0A}" type="presOf" srcId="{300F5657-E99B-484F-9162-27452EBFB3F7}" destId="{CAF2920D-8727-4961-97D9-08D17DD42D6D}" srcOrd="0" destOrd="0" presId="urn:microsoft.com/office/officeart/2005/8/layout/hChevron3"/>
    <dgm:cxn modelId="{104D2FD3-207A-43E2-97A1-5E7BE9AB9076}" type="presParOf" srcId="{25ECFB5E-4413-4FCC-BF26-2E535634316B}" destId="{58AA7B8A-57A1-4DBB-B969-13A536D1283A}" srcOrd="0" destOrd="0" presId="urn:microsoft.com/office/officeart/2005/8/layout/hChevron3"/>
    <dgm:cxn modelId="{C8A9260A-7EA1-4E97-8ADB-047021DC18F6}" type="presParOf" srcId="{25ECFB5E-4413-4FCC-BF26-2E535634316B}" destId="{BDFD38F9-3DCA-4EB1-A19A-EB4B28A5A96E}" srcOrd="1" destOrd="0" presId="urn:microsoft.com/office/officeart/2005/8/layout/hChevron3"/>
    <dgm:cxn modelId="{65754A0B-7A8C-434E-B104-3D6B4C8B138C}" type="presParOf" srcId="{25ECFB5E-4413-4FCC-BF26-2E535634316B}" destId="{CAF2920D-8727-4961-97D9-08D17DD42D6D}" srcOrd="2" destOrd="0" presId="urn:microsoft.com/office/officeart/2005/8/layout/hChevron3"/>
    <dgm:cxn modelId="{7BFBCDD7-1EE0-4BFA-B412-8453806CE0E3}" type="presParOf" srcId="{25ECFB5E-4413-4FCC-BF26-2E535634316B}" destId="{76DA9D25-90EB-4BE6-9257-91144801F682}" srcOrd="3" destOrd="0" presId="urn:microsoft.com/office/officeart/2005/8/layout/hChevron3"/>
    <dgm:cxn modelId="{1D31653E-9771-48C7-84B4-AA01298C8B37}" type="presParOf" srcId="{25ECFB5E-4413-4FCC-BF26-2E535634316B}" destId="{5F1C13AE-71BE-400E-993D-7EDBDDDD763E}" srcOrd="4" destOrd="0" presId="urn:microsoft.com/office/officeart/2005/8/layout/hChevron3"/>
    <dgm:cxn modelId="{A69A9F8D-1E67-4906-8606-06601DED0184}" type="presParOf" srcId="{25ECFB5E-4413-4FCC-BF26-2E535634316B}" destId="{5128869F-5CA2-4B3D-9D67-94677CA3C412}" srcOrd="5" destOrd="0" presId="urn:microsoft.com/office/officeart/2005/8/layout/hChevron3"/>
    <dgm:cxn modelId="{0A0EA2DA-3856-470A-B80E-9F4DCFDC30EE}" type="presParOf" srcId="{25ECFB5E-4413-4FCC-BF26-2E535634316B}" destId="{3708C8FD-749C-433D-A48E-C07329DA9B3F}" srcOrd="6" destOrd="0" presId="urn:microsoft.com/office/officeart/2005/8/layout/hChevron3"/>
    <dgm:cxn modelId="{7686AB1C-D6D5-4E72-822F-ADE359D94460}" type="presParOf" srcId="{25ECFB5E-4413-4FCC-BF26-2E535634316B}" destId="{9000DE9B-0DC9-4CF2-9930-064EF2747698}" srcOrd="7" destOrd="0" presId="urn:microsoft.com/office/officeart/2005/8/layout/hChevron3"/>
    <dgm:cxn modelId="{DB848212-05EF-4CB2-8B62-6E68C669F56D}" type="presParOf" srcId="{25ECFB5E-4413-4FCC-BF26-2E535634316B}" destId="{8878FFC0-F086-4849-970C-BE94555C9AD7}" srcOrd="8" destOrd="0" presId="urn:microsoft.com/office/officeart/2005/8/layout/hChevron3"/>
    <dgm:cxn modelId="{7049677F-D064-4939-B921-F10F28A67D57}" type="presParOf" srcId="{25ECFB5E-4413-4FCC-BF26-2E535634316B}" destId="{4D3DDFC6-1AA9-4490-9368-2A76067F1D6E}" srcOrd="9" destOrd="0" presId="urn:microsoft.com/office/officeart/2005/8/layout/hChevron3"/>
    <dgm:cxn modelId="{752D613F-97B4-41C5-9716-B7025C162AFA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20B0F158-84B1-499B-928C-469BA1791561}" type="presOf" srcId="{10C9EAFB-1290-406E-9E4C-A0065B2FD94C}" destId="{5F1C13AE-71BE-400E-993D-7EDBDDDD763E}" srcOrd="0" destOrd="0" presId="urn:microsoft.com/office/officeart/2005/8/layout/hChevron3"/>
    <dgm:cxn modelId="{FC3066BF-450B-4213-8C5C-D3279F6C4DA0}" type="presOf" srcId="{CE9682E8-C54B-4594-878D-5DAC48066B3A}" destId="{86ACFC63-639B-4A91-ABED-DEEE6C8C4A90}" srcOrd="0" destOrd="0" presId="urn:microsoft.com/office/officeart/2005/8/layout/hChevron3"/>
    <dgm:cxn modelId="{99961752-C279-4D7A-BD13-1B61FDCD9920}" type="presOf" srcId="{8BB53FF2-1874-4EC7-A65F-96F6B7697DC1}" destId="{3708C8FD-749C-433D-A48E-C07329DA9B3F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2153D621-4542-4D96-A842-91984C13083A}" type="presOf" srcId="{300F5657-E99B-484F-9162-27452EBFB3F7}" destId="{CAF2920D-8727-4961-97D9-08D17DD42D6D}" srcOrd="0" destOrd="0" presId="urn:microsoft.com/office/officeart/2005/8/layout/hChevron3"/>
    <dgm:cxn modelId="{194C5913-C7D0-4F42-A90C-C71628C6A1FE}" type="presOf" srcId="{85C7F665-1B2F-411E-9A19-A1665D8077A4}" destId="{8878FFC0-F086-4849-970C-BE94555C9AD7}" srcOrd="0" destOrd="0" presId="urn:microsoft.com/office/officeart/2005/8/layout/hChevron3"/>
    <dgm:cxn modelId="{B30A0997-1674-4BE7-B384-9DC4F90C39B2}" type="presOf" srcId="{E8C595D9-AC5A-4024-A743-9E67F1F40EB8}" destId="{25ECFB5E-4413-4FCC-BF26-2E535634316B}" srcOrd="0" destOrd="0" presId="urn:microsoft.com/office/officeart/2005/8/layout/hChevron3"/>
    <dgm:cxn modelId="{25911433-5418-4A73-87C9-91A1F95CE2DC}" type="presOf" srcId="{64AC30D1-24A1-4834-BEF7-51D60A7DFCE3}" destId="{58AA7B8A-57A1-4DBB-B969-13A536D1283A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646C1DF0-D317-4B18-BA54-DBD4115BC100}" type="presParOf" srcId="{25ECFB5E-4413-4FCC-BF26-2E535634316B}" destId="{58AA7B8A-57A1-4DBB-B969-13A536D1283A}" srcOrd="0" destOrd="0" presId="urn:microsoft.com/office/officeart/2005/8/layout/hChevron3"/>
    <dgm:cxn modelId="{694A55F2-8949-44DE-9633-2D276C2DE1E5}" type="presParOf" srcId="{25ECFB5E-4413-4FCC-BF26-2E535634316B}" destId="{BDFD38F9-3DCA-4EB1-A19A-EB4B28A5A96E}" srcOrd="1" destOrd="0" presId="urn:microsoft.com/office/officeart/2005/8/layout/hChevron3"/>
    <dgm:cxn modelId="{CFFF0F88-9581-4368-AA96-56F223F723EC}" type="presParOf" srcId="{25ECFB5E-4413-4FCC-BF26-2E535634316B}" destId="{CAF2920D-8727-4961-97D9-08D17DD42D6D}" srcOrd="2" destOrd="0" presId="urn:microsoft.com/office/officeart/2005/8/layout/hChevron3"/>
    <dgm:cxn modelId="{30401BBF-855F-4B44-A109-6135972CA826}" type="presParOf" srcId="{25ECFB5E-4413-4FCC-BF26-2E535634316B}" destId="{76DA9D25-90EB-4BE6-9257-91144801F682}" srcOrd="3" destOrd="0" presId="urn:microsoft.com/office/officeart/2005/8/layout/hChevron3"/>
    <dgm:cxn modelId="{1BD35A2C-9285-42AA-8674-D71700629AA9}" type="presParOf" srcId="{25ECFB5E-4413-4FCC-BF26-2E535634316B}" destId="{5F1C13AE-71BE-400E-993D-7EDBDDDD763E}" srcOrd="4" destOrd="0" presId="urn:microsoft.com/office/officeart/2005/8/layout/hChevron3"/>
    <dgm:cxn modelId="{A1338D0E-123F-407B-A0FA-8CCB0177053D}" type="presParOf" srcId="{25ECFB5E-4413-4FCC-BF26-2E535634316B}" destId="{5128869F-5CA2-4B3D-9D67-94677CA3C412}" srcOrd="5" destOrd="0" presId="urn:microsoft.com/office/officeart/2005/8/layout/hChevron3"/>
    <dgm:cxn modelId="{6BF87CEB-F57F-47CD-8CF9-DF747A02B717}" type="presParOf" srcId="{25ECFB5E-4413-4FCC-BF26-2E535634316B}" destId="{3708C8FD-749C-433D-A48E-C07329DA9B3F}" srcOrd="6" destOrd="0" presId="urn:microsoft.com/office/officeart/2005/8/layout/hChevron3"/>
    <dgm:cxn modelId="{6BDD40E7-6977-499D-AD4F-829D8263C33B}" type="presParOf" srcId="{25ECFB5E-4413-4FCC-BF26-2E535634316B}" destId="{9000DE9B-0DC9-4CF2-9930-064EF2747698}" srcOrd="7" destOrd="0" presId="urn:microsoft.com/office/officeart/2005/8/layout/hChevron3"/>
    <dgm:cxn modelId="{29A22DA6-88BA-4B83-9D06-7AE3AF805F0D}" type="presParOf" srcId="{25ECFB5E-4413-4FCC-BF26-2E535634316B}" destId="{8878FFC0-F086-4849-970C-BE94555C9AD7}" srcOrd="8" destOrd="0" presId="urn:microsoft.com/office/officeart/2005/8/layout/hChevron3"/>
    <dgm:cxn modelId="{1E7B7746-5B03-4BF5-94F6-2032F9806BED}" type="presParOf" srcId="{25ECFB5E-4413-4FCC-BF26-2E535634316B}" destId="{4D3DDFC6-1AA9-4490-9368-2A76067F1D6E}" srcOrd="9" destOrd="0" presId="urn:microsoft.com/office/officeart/2005/8/layout/hChevron3"/>
    <dgm:cxn modelId="{4830E137-8A56-47B9-9A31-DF1D7E0B7030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EA9B5873-E8E8-4594-BB8C-51D9BA725C99}" type="presOf" srcId="{85C7F665-1B2F-411E-9A19-A1665D8077A4}" destId="{8878FFC0-F086-4849-970C-BE94555C9AD7}" srcOrd="0" destOrd="0" presId="urn:microsoft.com/office/officeart/2005/8/layout/hChevron3"/>
    <dgm:cxn modelId="{43105949-E21D-4A57-A907-3AB15653E463}" type="presOf" srcId="{CE9682E8-C54B-4594-878D-5DAC48066B3A}" destId="{86ACFC63-639B-4A91-ABED-DEEE6C8C4A90}" srcOrd="0" destOrd="0" presId="urn:microsoft.com/office/officeart/2005/8/layout/hChevron3"/>
    <dgm:cxn modelId="{893B971C-FEA3-42DC-9995-5D31A461ACDC}" type="presOf" srcId="{8BB53FF2-1874-4EC7-A65F-96F6B7697DC1}" destId="{3708C8FD-749C-433D-A48E-C07329DA9B3F}" srcOrd="0" destOrd="0" presId="urn:microsoft.com/office/officeart/2005/8/layout/hChevron3"/>
    <dgm:cxn modelId="{1950109D-3FD1-4266-8919-696552A1FC80}" type="presOf" srcId="{E8C595D9-AC5A-4024-A743-9E67F1F40EB8}" destId="{25ECFB5E-4413-4FCC-BF26-2E535634316B}" srcOrd="0" destOrd="0" presId="urn:microsoft.com/office/officeart/2005/8/layout/hChevron3"/>
    <dgm:cxn modelId="{9BCDCF88-AB61-4A93-983E-1B332856B6FB}" type="presOf" srcId="{300F5657-E99B-484F-9162-27452EBFB3F7}" destId="{CAF2920D-8727-4961-97D9-08D17DD42D6D}" srcOrd="0" destOrd="0" presId="urn:microsoft.com/office/officeart/2005/8/layout/hChevron3"/>
    <dgm:cxn modelId="{35EBDFB2-75EA-4407-9B47-6B4B5CAF0474}" type="presOf" srcId="{64AC30D1-24A1-4834-BEF7-51D60A7DFCE3}" destId="{58AA7B8A-57A1-4DBB-B969-13A536D1283A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C3C013E2-6EDC-44FC-94CB-9C1C7998CD00}" type="presOf" srcId="{10C9EAFB-1290-406E-9E4C-A0065B2FD94C}" destId="{5F1C13AE-71BE-400E-993D-7EDBDDDD763E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39687D31-8C8D-4919-AD38-6D43524EF6F4}" type="presParOf" srcId="{25ECFB5E-4413-4FCC-BF26-2E535634316B}" destId="{58AA7B8A-57A1-4DBB-B969-13A536D1283A}" srcOrd="0" destOrd="0" presId="urn:microsoft.com/office/officeart/2005/8/layout/hChevron3"/>
    <dgm:cxn modelId="{FA9B99CB-0154-4B25-AF60-0E02B2B08BEA}" type="presParOf" srcId="{25ECFB5E-4413-4FCC-BF26-2E535634316B}" destId="{BDFD38F9-3DCA-4EB1-A19A-EB4B28A5A96E}" srcOrd="1" destOrd="0" presId="urn:microsoft.com/office/officeart/2005/8/layout/hChevron3"/>
    <dgm:cxn modelId="{33ED1043-0B4E-4E3C-A47E-1573DE3493D6}" type="presParOf" srcId="{25ECFB5E-4413-4FCC-BF26-2E535634316B}" destId="{CAF2920D-8727-4961-97D9-08D17DD42D6D}" srcOrd="2" destOrd="0" presId="urn:microsoft.com/office/officeart/2005/8/layout/hChevron3"/>
    <dgm:cxn modelId="{B87DC597-3122-497A-AB79-C4FEDFC28397}" type="presParOf" srcId="{25ECFB5E-4413-4FCC-BF26-2E535634316B}" destId="{76DA9D25-90EB-4BE6-9257-91144801F682}" srcOrd="3" destOrd="0" presId="urn:microsoft.com/office/officeart/2005/8/layout/hChevron3"/>
    <dgm:cxn modelId="{8FCBC815-4233-4DEB-8C51-AD21AC99332E}" type="presParOf" srcId="{25ECFB5E-4413-4FCC-BF26-2E535634316B}" destId="{5F1C13AE-71BE-400E-993D-7EDBDDDD763E}" srcOrd="4" destOrd="0" presId="urn:microsoft.com/office/officeart/2005/8/layout/hChevron3"/>
    <dgm:cxn modelId="{F06161D6-240C-46A0-BA4D-5A0E3A44F7D0}" type="presParOf" srcId="{25ECFB5E-4413-4FCC-BF26-2E535634316B}" destId="{5128869F-5CA2-4B3D-9D67-94677CA3C412}" srcOrd="5" destOrd="0" presId="urn:microsoft.com/office/officeart/2005/8/layout/hChevron3"/>
    <dgm:cxn modelId="{EADE3DA1-FD58-48F0-AC4E-22BD6AE223C6}" type="presParOf" srcId="{25ECFB5E-4413-4FCC-BF26-2E535634316B}" destId="{3708C8FD-749C-433D-A48E-C07329DA9B3F}" srcOrd="6" destOrd="0" presId="urn:microsoft.com/office/officeart/2005/8/layout/hChevron3"/>
    <dgm:cxn modelId="{DEC46B22-E81E-4F75-BE01-BC5A7CB3C20A}" type="presParOf" srcId="{25ECFB5E-4413-4FCC-BF26-2E535634316B}" destId="{9000DE9B-0DC9-4CF2-9930-064EF2747698}" srcOrd="7" destOrd="0" presId="urn:microsoft.com/office/officeart/2005/8/layout/hChevron3"/>
    <dgm:cxn modelId="{75DE2FD3-F88E-4129-8DF4-D9A1BDDA6343}" type="presParOf" srcId="{25ECFB5E-4413-4FCC-BF26-2E535634316B}" destId="{8878FFC0-F086-4849-970C-BE94555C9AD7}" srcOrd="8" destOrd="0" presId="urn:microsoft.com/office/officeart/2005/8/layout/hChevron3"/>
    <dgm:cxn modelId="{62F2A3E0-5175-4688-966C-534C3F0A665D}" type="presParOf" srcId="{25ECFB5E-4413-4FCC-BF26-2E535634316B}" destId="{4D3DDFC6-1AA9-4490-9368-2A76067F1D6E}" srcOrd="9" destOrd="0" presId="urn:microsoft.com/office/officeart/2005/8/layout/hChevron3"/>
    <dgm:cxn modelId="{030C85BD-D14F-497D-BF5D-DDA4E5CF4296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63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>
        <a:solidFill>
          <a:schemeClr val="tx2">
            <a:alpha val="74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accent1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65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accent1">
            <a:alpha val="63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8AA2B79A-A0D9-48C2-95DF-33AE971BD32B}" type="presOf" srcId="{CE9682E8-C54B-4594-878D-5DAC48066B3A}" destId="{86ACFC63-639B-4A91-ABED-DEEE6C8C4A90}" srcOrd="0" destOrd="0" presId="urn:microsoft.com/office/officeart/2005/8/layout/hChevron3"/>
    <dgm:cxn modelId="{FF85A65A-DE68-4D01-932E-41F9650EB4B1}" type="presOf" srcId="{8BB53FF2-1874-4EC7-A65F-96F6B7697DC1}" destId="{3708C8FD-749C-433D-A48E-C07329DA9B3F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50C1B943-CE43-4B78-84D2-A96C5DB8CE4B}" type="presOf" srcId="{E8C595D9-AC5A-4024-A743-9E67F1F40EB8}" destId="{25ECFB5E-4413-4FCC-BF26-2E535634316B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174D7EC0-BCA9-4CEE-A240-00E0F51E28F2}" type="presOf" srcId="{10C9EAFB-1290-406E-9E4C-A0065B2FD94C}" destId="{5F1C13AE-71BE-400E-993D-7EDBDDDD763E}" srcOrd="0" destOrd="0" presId="urn:microsoft.com/office/officeart/2005/8/layout/hChevron3"/>
    <dgm:cxn modelId="{4A0467D0-647E-432C-A30C-7846220204D5}" type="presOf" srcId="{300F5657-E99B-484F-9162-27452EBFB3F7}" destId="{CAF2920D-8727-4961-97D9-08D17DD42D6D}" srcOrd="0" destOrd="0" presId="urn:microsoft.com/office/officeart/2005/8/layout/hChevron3"/>
    <dgm:cxn modelId="{02994D1E-4E8C-4756-B734-7DBF2D26898D}" type="presOf" srcId="{85C7F665-1B2F-411E-9A19-A1665D8077A4}" destId="{8878FFC0-F086-4849-970C-BE94555C9AD7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A2D74932-8D16-42AD-94E4-E8801CC49F59}" type="presOf" srcId="{64AC30D1-24A1-4834-BEF7-51D60A7DFCE3}" destId="{58AA7B8A-57A1-4DBB-B969-13A536D1283A}" srcOrd="0" destOrd="0" presId="urn:microsoft.com/office/officeart/2005/8/layout/hChevron3"/>
    <dgm:cxn modelId="{C1BBF86D-DEA5-41F3-90EA-461D940E09E0}" type="presParOf" srcId="{25ECFB5E-4413-4FCC-BF26-2E535634316B}" destId="{58AA7B8A-57A1-4DBB-B969-13A536D1283A}" srcOrd="0" destOrd="0" presId="urn:microsoft.com/office/officeart/2005/8/layout/hChevron3"/>
    <dgm:cxn modelId="{7B70A6E9-4EDC-4613-AA13-D8AA67410325}" type="presParOf" srcId="{25ECFB5E-4413-4FCC-BF26-2E535634316B}" destId="{BDFD38F9-3DCA-4EB1-A19A-EB4B28A5A96E}" srcOrd="1" destOrd="0" presId="urn:microsoft.com/office/officeart/2005/8/layout/hChevron3"/>
    <dgm:cxn modelId="{DBB52812-FE10-4DFC-B60A-93A520F23E1A}" type="presParOf" srcId="{25ECFB5E-4413-4FCC-BF26-2E535634316B}" destId="{CAF2920D-8727-4961-97D9-08D17DD42D6D}" srcOrd="2" destOrd="0" presId="urn:microsoft.com/office/officeart/2005/8/layout/hChevron3"/>
    <dgm:cxn modelId="{CFDA5E52-E773-490F-AA77-FD530B5F0969}" type="presParOf" srcId="{25ECFB5E-4413-4FCC-BF26-2E535634316B}" destId="{76DA9D25-90EB-4BE6-9257-91144801F682}" srcOrd="3" destOrd="0" presId="urn:microsoft.com/office/officeart/2005/8/layout/hChevron3"/>
    <dgm:cxn modelId="{2FE8D71F-F334-46E2-AB6B-9B67D0E7940A}" type="presParOf" srcId="{25ECFB5E-4413-4FCC-BF26-2E535634316B}" destId="{5F1C13AE-71BE-400E-993D-7EDBDDDD763E}" srcOrd="4" destOrd="0" presId="urn:microsoft.com/office/officeart/2005/8/layout/hChevron3"/>
    <dgm:cxn modelId="{85AB107A-4E43-42FA-8964-41AE42DF7568}" type="presParOf" srcId="{25ECFB5E-4413-4FCC-BF26-2E535634316B}" destId="{5128869F-5CA2-4B3D-9D67-94677CA3C412}" srcOrd="5" destOrd="0" presId="urn:microsoft.com/office/officeart/2005/8/layout/hChevron3"/>
    <dgm:cxn modelId="{57972E7D-95F7-481E-A598-C1F8D7553D87}" type="presParOf" srcId="{25ECFB5E-4413-4FCC-BF26-2E535634316B}" destId="{3708C8FD-749C-433D-A48E-C07329DA9B3F}" srcOrd="6" destOrd="0" presId="urn:microsoft.com/office/officeart/2005/8/layout/hChevron3"/>
    <dgm:cxn modelId="{6E5296F0-2FCC-474B-8210-6636EC5F8814}" type="presParOf" srcId="{25ECFB5E-4413-4FCC-BF26-2E535634316B}" destId="{9000DE9B-0DC9-4CF2-9930-064EF2747698}" srcOrd="7" destOrd="0" presId="urn:microsoft.com/office/officeart/2005/8/layout/hChevron3"/>
    <dgm:cxn modelId="{63E23DC6-C16C-46AC-8FA2-8F1B1D742073}" type="presParOf" srcId="{25ECFB5E-4413-4FCC-BF26-2E535634316B}" destId="{8878FFC0-F086-4849-970C-BE94555C9AD7}" srcOrd="8" destOrd="0" presId="urn:microsoft.com/office/officeart/2005/8/layout/hChevron3"/>
    <dgm:cxn modelId="{0A60E86D-5A08-48B2-A8CE-494260F40C9B}" type="presParOf" srcId="{25ECFB5E-4413-4FCC-BF26-2E535634316B}" destId="{4D3DDFC6-1AA9-4490-9368-2A76067F1D6E}" srcOrd="9" destOrd="0" presId="urn:microsoft.com/office/officeart/2005/8/layout/hChevron3"/>
    <dgm:cxn modelId="{D13E579C-FA12-457C-806F-A9BB920C2C5A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6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>
        <a:solidFill>
          <a:schemeClr val="tx2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>
        <a:solidFill>
          <a:schemeClr val="accent1">
            <a:hueOff val="0"/>
            <a:satOff val="0"/>
            <a:lumOff val="0"/>
            <a:alpha val="64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accent1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65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accent1">
            <a:alpha val="66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C94DB3EE-0D6C-49D0-B5AC-54C924C306C5}" type="presOf" srcId="{8BB53FF2-1874-4EC7-A65F-96F6B7697DC1}" destId="{3708C8FD-749C-433D-A48E-C07329DA9B3F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463958D6-3814-4044-87B9-5E6E8BE1CA3C}" type="presOf" srcId="{E8C595D9-AC5A-4024-A743-9E67F1F40EB8}" destId="{25ECFB5E-4413-4FCC-BF26-2E535634316B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D5A90FC0-B70B-40AC-A7CA-E288182A7BD3}" type="presOf" srcId="{64AC30D1-24A1-4834-BEF7-51D60A7DFCE3}" destId="{58AA7B8A-57A1-4DBB-B969-13A536D1283A}" srcOrd="0" destOrd="0" presId="urn:microsoft.com/office/officeart/2005/8/layout/hChevron3"/>
    <dgm:cxn modelId="{DFF0BEED-E8F0-4FB2-87A7-474405A61524}" type="presOf" srcId="{300F5657-E99B-484F-9162-27452EBFB3F7}" destId="{CAF2920D-8727-4961-97D9-08D17DD42D6D}" srcOrd="0" destOrd="0" presId="urn:microsoft.com/office/officeart/2005/8/layout/hChevron3"/>
    <dgm:cxn modelId="{5EEA398F-AC29-4179-9414-52C6491D8536}" type="presOf" srcId="{10C9EAFB-1290-406E-9E4C-A0065B2FD94C}" destId="{5F1C13AE-71BE-400E-993D-7EDBDDDD763E}" srcOrd="0" destOrd="0" presId="urn:microsoft.com/office/officeart/2005/8/layout/hChevron3"/>
    <dgm:cxn modelId="{DB0F9FDD-5661-452D-A379-5417342F30B6}" type="presOf" srcId="{CE9682E8-C54B-4594-878D-5DAC48066B3A}" destId="{86ACFC63-639B-4A91-ABED-DEEE6C8C4A90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D1509913-9121-45C1-AB4D-D54C2C019744}" type="presOf" srcId="{85C7F665-1B2F-411E-9A19-A1665D8077A4}" destId="{8878FFC0-F086-4849-970C-BE94555C9AD7}" srcOrd="0" destOrd="0" presId="urn:microsoft.com/office/officeart/2005/8/layout/hChevron3"/>
    <dgm:cxn modelId="{14E3B0A3-9576-4B61-B2BC-1638F4A883E7}" type="presParOf" srcId="{25ECFB5E-4413-4FCC-BF26-2E535634316B}" destId="{58AA7B8A-57A1-4DBB-B969-13A536D1283A}" srcOrd="0" destOrd="0" presId="urn:microsoft.com/office/officeart/2005/8/layout/hChevron3"/>
    <dgm:cxn modelId="{080E870C-BA91-4A87-94A9-4E9EAB42AAD2}" type="presParOf" srcId="{25ECFB5E-4413-4FCC-BF26-2E535634316B}" destId="{BDFD38F9-3DCA-4EB1-A19A-EB4B28A5A96E}" srcOrd="1" destOrd="0" presId="urn:microsoft.com/office/officeart/2005/8/layout/hChevron3"/>
    <dgm:cxn modelId="{EF4EAF50-DAE1-44D1-9C00-2EE9108EFEDD}" type="presParOf" srcId="{25ECFB5E-4413-4FCC-BF26-2E535634316B}" destId="{CAF2920D-8727-4961-97D9-08D17DD42D6D}" srcOrd="2" destOrd="0" presId="urn:microsoft.com/office/officeart/2005/8/layout/hChevron3"/>
    <dgm:cxn modelId="{E6C3EF8D-FED3-4B7A-9CFD-4B0A2F43D0CF}" type="presParOf" srcId="{25ECFB5E-4413-4FCC-BF26-2E535634316B}" destId="{76DA9D25-90EB-4BE6-9257-91144801F682}" srcOrd="3" destOrd="0" presId="urn:microsoft.com/office/officeart/2005/8/layout/hChevron3"/>
    <dgm:cxn modelId="{0937049E-C37E-417E-8A17-5E780BF2899E}" type="presParOf" srcId="{25ECFB5E-4413-4FCC-BF26-2E535634316B}" destId="{5F1C13AE-71BE-400E-993D-7EDBDDDD763E}" srcOrd="4" destOrd="0" presId="urn:microsoft.com/office/officeart/2005/8/layout/hChevron3"/>
    <dgm:cxn modelId="{E9DB3CA4-3ACA-4AE7-AA81-FDAAD9BFB4E6}" type="presParOf" srcId="{25ECFB5E-4413-4FCC-BF26-2E535634316B}" destId="{5128869F-5CA2-4B3D-9D67-94677CA3C412}" srcOrd="5" destOrd="0" presId="urn:microsoft.com/office/officeart/2005/8/layout/hChevron3"/>
    <dgm:cxn modelId="{09F98C2D-C389-4322-AF51-0F660829F222}" type="presParOf" srcId="{25ECFB5E-4413-4FCC-BF26-2E535634316B}" destId="{3708C8FD-749C-433D-A48E-C07329DA9B3F}" srcOrd="6" destOrd="0" presId="urn:microsoft.com/office/officeart/2005/8/layout/hChevron3"/>
    <dgm:cxn modelId="{5C9AADAA-822F-42BE-9F63-E4C444D4D37A}" type="presParOf" srcId="{25ECFB5E-4413-4FCC-BF26-2E535634316B}" destId="{9000DE9B-0DC9-4CF2-9930-064EF2747698}" srcOrd="7" destOrd="0" presId="urn:microsoft.com/office/officeart/2005/8/layout/hChevron3"/>
    <dgm:cxn modelId="{8704FD53-08C8-4C66-BB7D-51508350674F}" type="presParOf" srcId="{25ECFB5E-4413-4FCC-BF26-2E535634316B}" destId="{8878FFC0-F086-4849-970C-BE94555C9AD7}" srcOrd="8" destOrd="0" presId="urn:microsoft.com/office/officeart/2005/8/layout/hChevron3"/>
    <dgm:cxn modelId="{63C16048-2BCE-4644-B638-CF324783ABF1}" type="presParOf" srcId="{25ECFB5E-4413-4FCC-BF26-2E535634316B}" destId="{4D3DDFC6-1AA9-4490-9368-2A76067F1D6E}" srcOrd="9" destOrd="0" presId="urn:microsoft.com/office/officeart/2005/8/layout/hChevron3"/>
    <dgm:cxn modelId="{33D69F2E-77B7-41FB-8C48-4C250796BE74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6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>
        <a:solidFill>
          <a:schemeClr val="tx2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>
        <a:solidFill>
          <a:schemeClr val="accent1">
            <a:hueOff val="0"/>
            <a:satOff val="0"/>
            <a:lumOff val="0"/>
            <a:alpha val="64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accent1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65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accent1">
            <a:alpha val="66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8AA7A34C-726F-4307-B92F-72B5DDB9B664}" type="presOf" srcId="{10C9EAFB-1290-406E-9E4C-A0065B2FD94C}" destId="{5F1C13AE-71BE-400E-993D-7EDBDDDD763E}" srcOrd="0" destOrd="0" presId="urn:microsoft.com/office/officeart/2005/8/layout/hChevron3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10EE5073-72DE-4FFE-863A-2E8F9DBC4D48}" type="presOf" srcId="{300F5657-E99B-484F-9162-27452EBFB3F7}" destId="{CAF2920D-8727-4961-97D9-08D17DD42D6D}" srcOrd="0" destOrd="0" presId="urn:microsoft.com/office/officeart/2005/8/layout/hChevron3"/>
    <dgm:cxn modelId="{F677ACCF-3689-4CD7-AAB2-D8B3D1B813B8}" type="presOf" srcId="{8BB53FF2-1874-4EC7-A65F-96F6B7697DC1}" destId="{3708C8FD-749C-433D-A48E-C07329DA9B3F}" srcOrd="0" destOrd="0" presId="urn:microsoft.com/office/officeart/2005/8/layout/hChevron3"/>
    <dgm:cxn modelId="{0993DD17-6B56-44C1-84EE-D82A6A807A25}" type="presOf" srcId="{85C7F665-1B2F-411E-9A19-A1665D8077A4}" destId="{8878FFC0-F086-4849-970C-BE94555C9AD7}" srcOrd="0" destOrd="0" presId="urn:microsoft.com/office/officeart/2005/8/layout/hChevron3"/>
    <dgm:cxn modelId="{AA6C9B86-00BB-4ADC-8789-6C9FE8744E3E}" type="presOf" srcId="{CE9682E8-C54B-4594-878D-5DAC48066B3A}" destId="{86ACFC63-639B-4A91-ABED-DEEE6C8C4A90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147A3414-13ED-44CF-AA72-336CF9E2B57D}" type="presOf" srcId="{64AC30D1-24A1-4834-BEF7-51D60A7DFCE3}" destId="{58AA7B8A-57A1-4DBB-B969-13A536D1283A}" srcOrd="0" destOrd="0" presId="urn:microsoft.com/office/officeart/2005/8/layout/hChevron3"/>
    <dgm:cxn modelId="{D2F17E0B-94EF-4C6B-8FB8-6C58E2D1EE28}" type="presOf" srcId="{E8C595D9-AC5A-4024-A743-9E67F1F40EB8}" destId="{25ECFB5E-4413-4FCC-BF26-2E535634316B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B3A8C1F8-8FB4-4AB8-8686-A6D6AE12A192}" type="presParOf" srcId="{25ECFB5E-4413-4FCC-BF26-2E535634316B}" destId="{58AA7B8A-57A1-4DBB-B969-13A536D1283A}" srcOrd="0" destOrd="0" presId="urn:microsoft.com/office/officeart/2005/8/layout/hChevron3"/>
    <dgm:cxn modelId="{F137D1B8-855C-4185-BE6A-B71C74058D96}" type="presParOf" srcId="{25ECFB5E-4413-4FCC-BF26-2E535634316B}" destId="{BDFD38F9-3DCA-4EB1-A19A-EB4B28A5A96E}" srcOrd="1" destOrd="0" presId="urn:microsoft.com/office/officeart/2005/8/layout/hChevron3"/>
    <dgm:cxn modelId="{7833EF48-78FC-40B1-9BC1-AE08D1E62A67}" type="presParOf" srcId="{25ECFB5E-4413-4FCC-BF26-2E535634316B}" destId="{CAF2920D-8727-4961-97D9-08D17DD42D6D}" srcOrd="2" destOrd="0" presId="urn:microsoft.com/office/officeart/2005/8/layout/hChevron3"/>
    <dgm:cxn modelId="{F4F53D67-2C07-4FF2-86A5-62AB7908F9DB}" type="presParOf" srcId="{25ECFB5E-4413-4FCC-BF26-2E535634316B}" destId="{76DA9D25-90EB-4BE6-9257-91144801F682}" srcOrd="3" destOrd="0" presId="urn:microsoft.com/office/officeart/2005/8/layout/hChevron3"/>
    <dgm:cxn modelId="{71ABEB91-DDA1-4BE0-8062-B43EBD325A09}" type="presParOf" srcId="{25ECFB5E-4413-4FCC-BF26-2E535634316B}" destId="{5F1C13AE-71BE-400E-993D-7EDBDDDD763E}" srcOrd="4" destOrd="0" presId="urn:microsoft.com/office/officeart/2005/8/layout/hChevron3"/>
    <dgm:cxn modelId="{F75DE81D-ACFD-4540-9457-E2D29044A17B}" type="presParOf" srcId="{25ECFB5E-4413-4FCC-BF26-2E535634316B}" destId="{5128869F-5CA2-4B3D-9D67-94677CA3C412}" srcOrd="5" destOrd="0" presId="urn:microsoft.com/office/officeart/2005/8/layout/hChevron3"/>
    <dgm:cxn modelId="{ED34D8D0-C23C-4104-8AEC-3331AA3CD3F7}" type="presParOf" srcId="{25ECFB5E-4413-4FCC-BF26-2E535634316B}" destId="{3708C8FD-749C-433D-A48E-C07329DA9B3F}" srcOrd="6" destOrd="0" presId="urn:microsoft.com/office/officeart/2005/8/layout/hChevron3"/>
    <dgm:cxn modelId="{840A0185-DE31-4718-B88B-229CDB761249}" type="presParOf" srcId="{25ECFB5E-4413-4FCC-BF26-2E535634316B}" destId="{9000DE9B-0DC9-4CF2-9930-064EF2747698}" srcOrd="7" destOrd="0" presId="urn:microsoft.com/office/officeart/2005/8/layout/hChevron3"/>
    <dgm:cxn modelId="{598A15AF-C2C0-456C-8721-293B5E83693E}" type="presParOf" srcId="{25ECFB5E-4413-4FCC-BF26-2E535634316B}" destId="{8878FFC0-F086-4849-970C-BE94555C9AD7}" srcOrd="8" destOrd="0" presId="urn:microsoft.com/office/officeart/2005/8/layout/hChevron3"/>
    <dgm:cxn modelId="{F7314C7A-ED31-42A0-A6AC-E01B9FEED805}" type="presParOf" srcId="{25ECFB5E-4413-4FCC-BF26-2E535634316B}" destId="{4D3DDFC6-1AA9-4490-9368-2A76067F1D6E}" srcOrd="9" destOrd="0" presId="urn:microsoft.com/office/officeart/2005/8/layout/hChevron3"/>
    <dgm:cxn modelId="{BE0BC2EE-AD75-40C3-AA7B-7FDF79A8E771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58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>
        <a:solidFill>
          <a:schemeClr val="accent1">
            <a:alpha val="58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>
        <a:solidFill>
          <a:schemeClr val="tx2">
            <a:alpha val="81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accent1">
            <a:hueOff val="0"/>
            <a:satOff val="0"/>
            <a:lumOff val="0"/>
            <a:alpha val="59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62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accent1">
            <a:alpha val="59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77CFB9-38EF-4566-92E1-C32FC43438CB}" type="presOf" srcId="{64AC30D1-24A1-4834-BEF7-51D60A7DFCE3}" destId="{58AA7B8A-57A1-4DBB-B969-13A536D1283A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BD407953-E34B-468E-918B-91CEF96BE07A}" type="presOf" srcId="{300F5657-E99B-484F-9162-27452EBFB3F7}" destId="{CAF2920D-8727-4961-97D9-08D17DD42D6D}" srcOrd="0" destOrd="0" presId="urn:microsoft.com/office/officeart/2005/8/layout/hChevron3"/>
    <dgm:cxn modelId="{A60CA111-5A9F-4726-AF22-E6186F3AC6EE}" type="presOf" srcId="{10C9EAFB-1290-406E-9E4C-A0065B2FD94C}" destId="{5F1C13AE-71BE-400E-993D-7EDBDDDD763E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22F9F657-5923-4034-8368-4D530C3D2806}" type="presOf" srcId="{CE9682E8-C54B-4594-878D-5DAC48066B3A}" destId="{86ACFC63-639B-4A91-ABED-DEEE6C8C4A90}" srcOrd="0" destOrd="0" presId="urn:microsoft.com/office/officeart/2005/8/layout/hChevron3"/>
    <dgm:cxn modelId="{C0C33C84-B830-43B7-AB8F-B0E8A0E5E4AB}" type="presOf" srcId="{E8C595D9-AC5A-4024-A743-9E67F1F40EB8}" destId="{25ECFB5E-4413-4FCC-BF26-2E535634316B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C965DF0F-D8E0-48F3-AFA2-09FF8BBA9444}" type="presOf" srcId="{85C7F665-1B2F-411E-9A19-A1665D8077A4}" destId="{8878FFC0-F086-4849-970C-BE94555C9AD7}" srcOrd="0" destOrd="0" presId="urn:microsoft.com/office/officeart/2005/8/layout/hChevron3"/>
    <dgm:cxn modelId="{76B13B34-015F-4F5A-AF6A-77A73572CBC1}" type="presOf" srcId="{8BB53FF2-1874-4EC7-A65F-96F6B7697DC1}" destId="{3708C8FD-749C-433D-A48E-C07329DA9B3F}" srcOrd="0" destOrd="0" presId="urn:microsoft.com/office/officeart/2005/8/layout/hChevron3"/>
    <dgm:cxn modelId="{062D943A-3838-4F98-8EE7-E26184EA82D8}" type="presParOf" srcId="{25ECFB5E-4413-4FCC-BF26-2E535634316B}" destId="{58AA7B8A-57A1-4DBB-B969-13A536D1283A}" srcOrd="0" destOrd="0" presId="urn:microsoft.com/office/officeart/2005/8/layout/hChevron3"/>
    <dgm:cxn modelId="{5C486500-5819-471D-9DC4-F5C9C44A4CE2}" type="presParOf" srcId="{25ECFB5E-4413-4FCC-BF26-2E535634316B}" destId="{BDFD38F9-3DCA-4EB1-A19A-EB4B28A5A96E}" srcOrd="1" destOrd="0" presId="urn:microsoft.com/office/officeart/2005/8/layout/hChevron3"/>
    <dgm:cxn modelId="{40F9AE57-E426-4989-B6EB-204976B0DA46}" type="presParOf" srcId="{25ECFB5E-4413-4FCC-BF26-2E535634316B}" destId="{CAF2920D-8727-4961-97D9-08D17DD42D6D}" srcOrd="2" destOrd="0" presId="urn:microsoft.com/office/officeart/2005/8/layout/hChevron3"/>
    <dgm:cxn modelId="{519D4B70-A642-4612-96D9-8E3F467DC226}" type="presParOf" srcId="{25ECFB5E-4413-4FCC-BF26-2E535634316B}" destId="{76DA9D25-90EB-4BE6-9257-91144801F682}" srcOrd="3" destOrd="0" presId="urn:microsoft.com/office/officeart/2005/8/layout/hChevron3"/>
    <dgm:cxn modelId="{52CAAC15-4E0F-4EF7-AF8D-FA19C8A51BD1}" type="presParOf" srcId="{25ECFB5E-4413-4FCC-BF26-2E535634316B}" destId="{5F1C13AE-71BE-400E-993D-7EDBDDDD763E}" srcOrd="4" destOrd="0" presId="urn:microsoft.com/office/officeart/2005/8/layout/hChevron3"/>
    <dgm:cxn modelId="{E6BA445F-D5C6-4E3C-9D3E-89ADF9EC9995}" type="presParOf" srcId="{25ECFB5E-4413-4FCC-BF26-2E535634316B}" destId="{5128869F-5CA2-4B3D-9D67-94677CA3C412}" srcOrd="5" destOrd="0" presId="urn:microsoft.com/office/officeart/2005/8/layout/hChevron3"/>
    <dgm:cxn modelId="{E43B4B37-D6D4-47D1-BF46-EA29F54F5286}" type="presParOf" srcId="{25ECFB5E-4413-4FCC-BF26-2E535634316B}" destId="{3708C8FD-749C-433D-A48E-C07329DA9B3F}" srcOrd="6" destOrd="0" presId="urn:microsoft.com/office/officeart/2005/8/layout/hChevron3"/>
    <dgm:cxn modelId="{6FC9ED4B-39EC-40BF-9099-58270495DAB3}" type="presParOf" srcId="{25ECFB5E-4413-4FCC-BF26-2E535634316B}" destId="{9000DE9B-0DC9-4CF2-9930-064EF2747698}" srcOrd="7" destOrd="0" presId="urn:microsoft.com/office/officeart/2005/8/layout/hChevron3"/>
    <dgm:cxn modelId="{7360AA92-66B2-4753-922D-E83F2BCEE3F4}" type="presParOf" srcId="{25ECFB5E-4413-4FCC-BF26-2E535634316B}" destId="{8878FFC0-F086-4849-970C-BE94555C9AD7}" srcOrd="8" destOrd="0" presId="urn:microsoft.com/office/officeart/2005/8/layout/hChevron3"/>
    <dgm:cxn modelId="{419B0D0D-2610-4272-B67F-F81FB3ABE0BC}" type="presParOf" srcId="{25ECFB5E-4413-4FCC-BF26-2E535634316B}" destId="{4D3DDFC6-1AA9-4490-9368-2A76067F1D6E}" srcOrd="9" destOrd="0" presId="urn:microsoft.com/office/officeart/2005/8/layout/hChevron3"/>
    <dgm:cxn modelId="{9202F009-9442-41C8-B142-661E1FC27EF5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58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>
        <a:solidFill>
          <a:schemeClr val="accent1">
            <a:alpha val="58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>
        <a:solidFill>
          <a:schemeClr val="tx2">
            <a:alpha val="81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accent1">
            <a:hueOff val="0"/>
            <a:satOff val="0"/>
            <a:lumOff val="0"/>
            <a:alpha val="59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62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accent1">
            <a:alpha val="59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CE36E66C-DDF0-44AC-8036-7950C34F7CCF}" type="presOf" srcId="{8BB53FF2-1874-4EC7-A65F-96F6B7697DC1}" destId="{3708C8FD-749C-433D-A48E-C07329DA9B3F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08D8B1DB-351E-4993-9167-F92B718C90BF}" type="presOf" srcId="{10C9EAFB-1290-406E-9E4C-A0065B2FD94C}" destId="{5F1C13AE-71BE-400E-993D-7EDBDDDD763E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4C513B6C-6FC2-4D1F-B0C2-DD285C4D9DFB}" type="presOf" srcId="{300F5657-E99B-484F-9162-27452EBFB3F7}" destId="{CAF2920D-8727-4961-97D9-08D17DD42D6D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CF087DCC-38F3-4ABC-AC50-FF9CB25E106E}" type="presOf" srcId="{85C7F665-1B2F-411E-9A19-A1665D8077A4}" destId="{8878FFC0-F086-4849-970C-BE94555C9AD7}" srcOrd="0" destOrd="0" presId="urn:microsoft.com/office/officeart/2005/8/layout/hChevron3"/>
    <dgm:cxn modelId="{AC20A83C-320C-4FFA-A1A5-7F2CA0360A0A}" type="presOf" srcId="{CE9682E8-C54B-4594-878D-5DAC48066B3A}" destId="{86ACFC63-639B-4A91-ABED-DEEE6C8C4A90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2558B9FA-4A0E-4390-932D-7C52EAABD661}" type="presOf" srcId="{64AC30D1-24A1-4834-BEF7-51D60A7DFCE3}" destId="{58AA7B8A-57A1-4DBB-B969-13A536D1283A}" srcOrd="0" destOrd="0" presId="urn:microsoft.com/office/officeart/2005/8/layout/hChevron3"/>
    <dgm:cxn modelId="{744F415F-671D-49AB-AA10-DC1F7A7F77E2}" type="presOf" srcId="{E8C595D9-AC5A-4024-A743-9E67F1F40EB8}" destId="{25ECFB5E-4413-4FCC-BF26-2E535634316B}" srcOrd="0" destOrd="0" presId="urn:microsoft.com/office/officeart/2005/8/layout/hChevron3"/>
    <dgm:cxn modelId="{97E87DEC-D1EC-40BE-8B59-D064CEBCBD87}" type="presParOf" srcId="{25ECFB5E-4413-4FCC-BF26-2E535634316B}" destId="{58AA7B8A-57A1-4DBB-B969-13A536D1283A}" srcOrd="0" destOrd="0" presId="urn:microsoft.com/office/officeart/2005/8/layout/hChevron3"/>
    <dgm:cxn modelId="{9E4B13F3-0E50-47FF-903D-71AED88511EB}" type="presParOf" srcId="{25ECFB5E-4413-4FCC-BF26-2E535634316B}" destId="{BDFD38F9-3DCA-4EB1-A19A-EB4B28A5A96E}" srcOrd="1" destOrd="0" presId="urn:microsoft.com/office/officeart/2005/8/layout/hChevron3"/>
    <dgm:cxn modelId="{C6536477-6CE3-4F37-B281-79BDABAB4AA8}" type="presParOf" srcId="{25ECFB5E-4413-4FCC-BF26-2E535634316B}" destId="{CAF2920D-8727-4961-97D9-08D17DD42D6D}" srcOrd="2" destOrd="0" presId="urn:microsoft.com/office/officeart/2005/8/layout/hChevron3"/>
    <dgm:cxn modelId="{3249436E-4071-4AB0-8661-04749D36EA0F}" type="presParOf" srcId="{25ECFB5E-4413-4FCC-BF26-2E535634316B}" destId="{76DA9D25-90EB-4BE6-9257-91144801F682}" srcOrd="3" destOrd="0" presId="urn:microsoft.com/office/officeart/2005/8/layout/hChevron3"/>
    <dgm:cxn modelId="{1ECF8C66-AF67-4404-B954-6B8945B74492}" type="presParOf" srcId="{25ECFB5E-4413-4FCC-BF26-2E535634316B}" destId="{5F1C13AE-71BE-400E-993D-7EDBDDDD763E}" srcOrd="4" destOrd="0" presId="urn:microsoft.com/office/officeart/2005/8/layout/hChevron3"/>
    <dgm:cxn modelId="{33B3D1E5-4F12-45B2-840A-8C0810DCBF44}" type="presParOf" srcId="{25ECFB5E-4413-4FCC-BF26-2E535634316B}" destId="{5128869F-5CA2-4B3D-9D67-94677CA3C412}" srcOrd="5" destOrd="0" presId="urn:microsoft.com/office/officeart/2005/8/layout/hChevron3"/>
    <dgm:cxn modelId="{32CBDD6D-F376-4A09-AB44-FFA7B8D16AC2}" type="presParOf" srcId="{25ECFB5E-4413-4FCC-BF26-2E535634316B}" destId="{3708C8FD-749C-433D-A48E-C07329DA9B3F}" srcOrd="6" destOrd="0" presId="urn:microsoft.com/office/officeart/2005/8/layout/hChevron3"/>
    <dgm:cxn modelId="{EB640478-0A2C-4D70-8E68-DACC41BBE4EC}" type="presParOf" srcId="{25ECFB5E-4413-4FCC-BF26-2E535634316B}" destId="{9000DE9B-0DC9-4CF2-9930-064EF2747698}" srcOrd="7" destOrd="0" presId="urn:microsoft.com/office/officeart/2005/8/layout/hChevron3"/>
    <dgm:cxn modelId="{945F75A3-202D-4F1D-A35F-8BB0B58B2529}" type="presParOf" srcId="{25ECFB5E-4413-4FCC-BF26-2E535634316B}" destId="{8878FFC0-F086-4849-970C-BE94555C9AD7}" srcOrd="8" destOrd="0" presId="urn:microsoft.com/office/officeart/2005/8/layout/hChevron3"/>
    <dgm:cxn modelId="{F000453E-5D63-4B14-B418-856EAFA87D08}" type="presParOf" srcId="{25ECFB5E-4413-4FCC-BF26-2E535634316B}" destId="{4D3DDFC6-1AA9-4490-9368-2A76067F1D6E}" srcOrd="9" destOrd="0" presId="urn:microsoft.com/office/officeart/2005/8/layout/hChevron3"/>
    <dgm:cxn modelId="{CF690964-0AD0-4C51-8630-ACA9FCDB8BEA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58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>
        <a:solidFill>
          <a:schemeClr val="accent1">
            <a:alpha val="58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>
        <a:solidFill>
          <a:schemeClr val="tx2">
            <a:alpha val="81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accent1">
            <a:hueOff val="0"/>
            <a:satOff val="0"/>
            <a:lumOff val="0"/>
            <a:alpha val="59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62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accent1">
            <a:alpha val="59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B4685C7A-A03D-40B6-9AB8-14192215686E}" type="presOf" srcId="{300F5657-E99B-484F-9162-27452EBFB3F7}" destId="{CAF2920D-8727-4961-97D9-08D17DD42D6D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64619D31-F887-4ECF-9532-8B65C180DD4F}" type="presOf" srcId="{E8C595D9-AC5A-4024-A743-9E67F1F40EB8}" destId="{25ECFB5E-4413-4FCC-BF26-2E535634316B}" srcOrd="0" destOrd="0" presId="urn:microsoft.com/office/officeart/2005/8/layout/hChevron3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72E5B49A-18AC-4AC6-B69C-2360C43F9108}" type="presOf" srcId="{CE9682E8-C54B-4594-878D-5DAC48066B3A}" destId="{86ACFC63-639B-4A91-ABED-DEEE6C8C4A90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0D2010FF-F08C-4FD5-86CA-2CA70A985261}" type="presOf" srcId="{10C9EAFB-1290-406E-9E4C-A0065B2FD94C}" destId="{5F1C13AE-71BE-400E-993D-7EDBDDDD763E}" srcOrd="0" destOrd="0" presId="urn:microsoft.com/office/officeart/2005/8/layout/hChevron3"/>
    <dgm:cxn modelId="{BC225391-5D57-484F-A996-F2A97DA06372}" type="presOf" srcId="{64AC30D1-24A1-4834-BEF7-51D60A7DFCE3}" destId="{58AA7B8A-57A1-4DBB-B969-13A536D1283A}" srcOrd="0" destOrd="0" presId="urn:microsoft.com/office/officeart/2005/8/layout/hChevron3"/>
    <dgm:cxn modelId="{04D559A5-2EAA-41E1-8397-69C2A8FDBFAB}" type="presOf" srcId="{8BB53FF2-1874-4EC7-A65F-96F6B7697DC1}" destId="{3708C8FD-749C-433D-A48E-C07329DA9B3F}" srcOrd="0" destOrd="0" presId="urn:microsoft.com/office/officeart/2005/8/layout/hChevron3"/>
    <dgm:cxn modelId="{6C7A9C23-5597-4FB2-9CCC-FA005F782139}" type="presOf" srcId="{85C7F665-1B2F-411E-9A19-A1665D8077A4}" destId="{8878FFC0-F086-4849-970C-BE94555C9AD7}" srcOrd="0" destOrd="0" presId="urn:microsoft.com/office/officeart/2005/8/layout/hChevron3"/>
    <dgm:cxn modelId="{4D15E4CC-748F-484F-85D0-D8F7DFD97F19}" type="presParOf" srcId="{25ECFB5E-4413-4FCC-BF26-2E535634316B}" destId="{58AA7B8A-57A1-4DBB-B969-13A536D1283A}" srcOrd="0" destOrd="0" presId="urn:microsoft.com/office/officeart/2005/8/layout/hChevron3"/>
    <dgm:cxn modelId="{74EA3589-CEE3-4D6F-90DD-A97AEF32742D}" type="presParOf" srcId="{25ECFB5E-4413-4FCC-BF26-2E535634316B}" destId="{BDFD38F9-3DCA-4EB1-A19A-EB4B28A5A96E}" srcOrd="1" destOrd="0" presId="urn:microsoft.com/office/officeart/2005/8/layout/hChevron3"/>
    <dgm:cxn modelId="{D88CBCF8-CE38-4D76-9540-25868136D6E0}" type="presParOf" srcId="{25ECFB5E-4413-4FCC-BF26-2E535634316B}" destId="{CAF2920D-8727-4961-97D9-08D17DD42D6D}" srcOrd="2" destOrd="0" presId="urn:microsoft.com/office/officeart/2005/8/layout/hChevron3"/>
    <dgm:cxn modelId="{E10C537C-737E-4ED7-966C-058B6492E59A}" type="presParOf" srcId="{25ECFB5E-4413-4FCC-BF26-2E535634316B}" destId="{76DA9D25-90EB-4BE6-9257-91144801F682}" srcOrd="3" destOrd="0" presId="urn:microsoft.com/office/officeart/2005/8/layout/hChevron3"/>
    <dgm:cxn modelId="{F1B6FCB4-EB77-4F83-94DA-88FFA090AA14}" type="presParOf" srcId="{25ECFB5E-4413-4FCC-BF26-2E535634316B}" destId="{5F1C13AE-71BE-400E-993D-7EDBDDDD763E}" srcOrd="4" destOrd="0" presId="urn:microsoft.com/office/officeart/2005/8/layout/hChevron3"/>
    <dgm:cxn modelId="{4EC0525D-8B35-455F-872F-B530A4CCC463}" type="presParOf" srcId="{25ECFB5E-4413-4FCC-BF26-2E535634316B}" destId="{5128869F-5CA2-4B3D-9D67-94677CA3C412}" srcOrd="5" destOrd="0" presId="urn:microsoft.com/office/officeart/2005/8/layout/hChevron3"/>
    <dgm:cxn modelId="{09D939B9-9268-4F0F-A649-758924AB1C3E}" type="presParOf" srcId="{25ECFB5E-4413-4FCC-BF26-2E535634316B}" destId="{3708C8FD-749C-433D-A48E-C07329DA9B3F}" srcOrd="6" destOrd="0" presId="urn:microsoft.com/office/officeart/2005/8/layout/hChevron3"/>
    <dgm:cxn modelId="{E5FCA4B0-8D12-47DE-8BD7-D3CF50E5B45D}" type="presParOf" srcId="{25ECFB5E-4413-4FCC-BF26-2E535634316B}" destId="{9000DE9B-0DC9-4CF2-9930-064EF2747698}" srcOrd="7" destOrd="0" presId="urn:microsoft.com/office/officeart/2005/8/layout/hChevron3"/>
    <dgm:cxn modelId="{D580FC2A-876F-48B8-9060-38423CF6482B}" type="presParOf" srcId="{25ECFB5E-4413-4FCC-BF26-2E535634316B}" destId="{8878FFC0-F086-4849-970C-BE94555C9AD7}" srcOrd="8" destOrd="0" presId="urn:microsoft.com/office/officeart/2005/8/layout/hChevron3"/>
    <dgm:cxn modelId="{650C28E2-2FC4-4BF9-AD7D-E1CB019C17E9}" type="presParOf" srcId="{25ECFB5E-4413-4FCC-BF26-2E535634316B}" destId="{4D3DDFC6-1AA9-4490-9368-2A76067F1D6E}" srcOrd="9" destOrd="0" presId="urn:microsoft.com/office/officeart/2005/8/layout/hChevron3"/>
    <dgm:cxn modelId="{2FBA198F-E7D9-4792-86F1-5D54D8017CDB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tx2">
            <a:alpha val="83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C28DE9-0192-4A0E-A40E-4150BFF35F12}" type="presOf" srcId="{8BB53FF2-1874-4EC7-A65F-96F6B7697DC1}" destId="{3708C8FD-749C-433D-A48E-C07329DA9B3F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6E8C37E6-1060-4AEB-9F70-0EB6B19E65D0}" type="presOf" srcId="{64AC30D1-24A1-4834-BEF7-51D60A7DFCE3}" destId="{58AA7B8A-57A1-4DBB-B969-13A536D1283A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65CD3F2D-BF74-43BA-BACF-CDEF408C3484}" type="presOf" srcId="{300F5657-E99B-484F-9162-27452EBFB3F7}" destId="{CAF2920D-8727-4961-97D9-08D17DD42D6D}" srcOrd="0" destOrd="0" presId="urn:microsoft.com/office/officeart/2005/8/layout/hChevron3"/>
    <dgm:cxn modelId="{64236239-E39D-4919-815D-26A54FFE3852}" type="presOf" srcId="{E8C595D9-AC5A-4024-A743-9E67F1F40EB8}" destId="{25ECFB5E-4413-4FCC-BF26-2E535634316B}" srcOrd="0" destOrd="0" presId="urn:microsoft.com/office/officeart/2005/8/layout/hChevron3"/>
    <dgm:cxn modelId="{2917AE5B-5534-46A2-BC45-3AFF784C109C}" type="presOf" srcId="{85C7F665-1B2F-411E-9A19-A1665D8077A4}" destId="{8878FFC0-F086-4849-970C-BE94555C9AD7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6947A5C4-C1E2-45DA-8F57-897B71DB8E81}" type="presOf" srcId="{CE9682E8-C54B-4594-878D-5DAC48066B3A}" destId="{86ACFC63-639B-4A91-ABED-DEEE6C8C4A90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84AE912F-37F8-4230-8167-829B9B0833CC}" type="presOf" srcId="{10C9EAFB-1290-406E-9E4C-A0065B2FD94C}" destId="{5F1C13AE-71BE-400E-993D-7EDBDDDD763E}" srcOrd="0" destOrd="0" presId="urn:microsoft.com/office/officeart/2005/8/layout/hChevron3"/>
    <dgm:cxn modelId="{402E108F-B960-4965-A3BF-B660C0265C64}" type="presParOf" srcId="{25ECFB5E-4413-4FCC-BF26-2E535634316B}" destId="{58AA7B8A-57A1-4DBB-B969-13A536D1283A}" srcOrd="0" destOrd="0" presId="urn:microsoft.com/office/officeart/2005/8/layout/hChevron3"/>
    <dgm:cxn modelId="{03481B21-E2D3-4260-A436-F05B64FE5816}" type="presParOf" srcId="{25ECFB5E-4413-4FCC-BF26-2E535634316B}" destId="{BDFD38F9-3DCA-4EB1-A19A-EB4B28A5A96E}" srcOrd="1" destOrd="0" presId="urn:microsoft.com/office/officeart/2005/8/layout/hChevron3"/>
    <dgm:cxn modelId="{FB0E7E60-0379-45B8-916D-1D56CC365C97}" type="presParOf" srcId="{25ECFB5E-4413-4FCC-BF26-2E535634316B}" destId="{CAF2920D-8727-4961-97D9-08D17DD42D6D}" srcOrd="2" destOrd="0" presId="urn:microsoft.com/office/officeart/2005/8/layout/hChevron3"/>
    <dgm:cxn modelId="{015834B7-2AE6-4208-8473-88865DAE4121}" type="presParOf" srcId="{25ECFB5E-4413-4FCC-BF26-2E535634316B}" destId="{76DA9D25-90EB-4BE6-9257-91144801F682}" srcOrd="3" destOrd="0" presId="urn:microsoft.com/office/officeart/2005/8/layout/hChevron3"/>
    <dgm:cxn modelId="{ACADEC2C-7604-46C8-BB7E-5719B8CBBFFB}" type="presParOf" srcId="{25ECFB5E-4413-4FCC-BF26-2E535634316B}" destId="{5F1C13AE-71BE-400E-993D-7EDBDDDD763E}" srcOrd="4" destOrd="0" presId="urn:microsoft.com/office/officeart/2005/8/layout/hChevron3"/>
    <dgm:cxn modelId="{02A57DB3-671B-4556-AC19-26E46356F2B1}" type="presParOf" srcId="{25ECFB5E-4413-4FCC-BF26-2E535634316B}" destId="{5128869F-5CA2-4B3D-9D67-94677CA3C412}" srcOrd="5" destOrd="0" presId="urn:microsoft.com/office/officeart/2005/8/layout/hChevron3"/>
    <dgm:cxn modelId="{2B11D344-2C9D-46DD-B013-1C6BD9DE7527}" type="presParOf" srcId="{25ECFB5E-4413-4FCC-BF26-2E535634316B}" destId="{3708C8FD-749C-433D-A48E-C07329DA9B3F}" srcOrd="6" destOrd="0" presId="urn:microsoft.com/office/officeart/2005/8/layout/hChevron3"/>
    <dgm:cxn modelId="{AF55BFC3-85FE-4E11-8AC8-D635C31949A1}" type="presParOf" srcId="{25ECFB5E-4413-4FCC-BF26-2E535634316B}" destId="{9000DE9B-0DC9-4CF2-9930-064EF2747698}" srcOrd="7" destOrd="0" presId="urn:microsoft.com/office/officeart/2005/8/layout/hChevron3"/>
    <dgm:cxn modelId="{226428CF-AD5C-46EE-A27F-58D23C0045F8}" type="presParOf" srcId="{25ECFB5E-4413-4FCC-BF26-2E535634316B}" destId="{8878FFC0-F086-4849-970C-BE94555C9AD7}" srcOrd="8" destOrd="0" presId="urn:microsoft.com/office/officeart/2005/8/layout/hChevron3"/>
    <dgm:cxn modelId="{F02B9FF3-AC76-4EAF-91AD-AFD25E5E9148}" type="presParOf" srcId="{25ECFB5E-4413-4FCC-BF26-2E535634316B}" destId="{4D3DDFC6-1AA9-4490-9368-2A76067F1D6E}" srcOrd="9" destOrd="0" presId="urn:microsoft.com/office/officeart/2005/8/layout/hChevron3"/>
    <dgm:cxn modelId="{C70DB268-EF0A-491F-B6A3-74FA6A037C3C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58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>
        <a:solidFill>
          <a:schemeClr val="accent1">
            <a:alpha val="58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>
        <a:solidFill>
          <a:schemeClr val="tx2">
            <a:alpha val="81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accent1">
            <a:hueOff val="0"/>
            <a:satOff val="0"/>
            <a:lumOff val="0"/>
            <a:alpha val="59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62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accent1">
            <a:alpha val="59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ED21A678-59A2-41ED-B196-6D63892545D3}" type="presOf" srcId="{300F5657-E99B-484F-9162-27452EBFB3F7}" destId="{CAF2920D-8727-4961-97D9-08D17DD42D6D}" srcOrd="0" destOrd="0" presId="urn:microsoft.com/office/officeart/2005/8/layout/hChevron3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9906C50D-4CE4-49ED-97C3-689FE34231D8}" type="presOf" srcId="{CE9682E8-C54B-4594-878D-5DAC48066B3A}" destId="{86ACFC63-639B-4A91-ABED-DEEE6C8C4A90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E301D514-0F02-4AB8-B141-AC771662C4A7}" type="presOf" srcId="{85C7F665-1B2F-411E-9A19-A1665D8077A4}" destId="{8878FFC0-F086-4849-970C-BE94555C9AD7}" srcOrd="0" destOrd="0" presId="urn:microsoft.com/office/officeart/2005/8/layout/hChevron3"/>
    <dgm:cxn modelId="{1C1AB8A5-0A37-4C7E-93A5-73757771C70C}" type="presOf" srcId="{E8C595D9-AC5A-4024-A743-9E67F1F40EB8}" destId="{25ECFB5E-4413-4FCC-BF26-2E535634316B}" srcOrd="0" destOrd="0" presId="urn:microsoft.com/office/officeart/2005/8/layout/hChevron3"/>
    <dgm:cxn modelId="{53522251-3FE4-4CC0-B8C4-7B25807E21F1}" type="presOf" srcId="{10C9EAFB-1290-406E-9E4C-A0065B2FD94C}" destId="{5F1C13AE-71BE-400E-993D-7EDBDDDD763E}" srcOrd="0" destOrd="0" presId="urn:microsoft.com/office/officeart/2005/8/layout/hChevron3"/>
    <dgm:cxn modelId="{717948F8-08C7-492A-84F7-FE771B74796D}" type="presOf" srcId="{64AC30D1-24A1-4834-BEF7-51D60A7DFCE3}" destId="{58AA7B8A-57A1-4DBB-B969-13A536D1283A}" srcOrd="0" destOrd="0" presId="urn:microsoft.com/office/officeart/2005/8/layout/hChevron3"/>
    <dgm:cxn modelId="{4FA8F6BD-F78D-4308-B8BA-7D7640CFB1CE}" type="presOf" srcId="{8BB53FF2-1874-4EC7-A65F-96F6B7697DC1}" destId="{3708C8FD-749C-433D-A48E-C07329DA9B3F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C0426FD4-EF1E-450A-899B-00632449BA85}" type="presParOf" srcId="{25ECFB5E-4413-4FCC-BF26-2E535634316B}" destId="{58AA7B8A-57A1-4DBB-B969-13A536D1283A}" srcOrd="0" destOrd="0" presId="urn:microsoft.com/office/officeart/2005/8/layout/hChevron3"/>
    <dgm:cxn modelId="{81607EE8-2F1D-42EE-A646-A376D15BCFA3}" type="presParOf" srcId="{25ECFB5E-4413-4FCC-BF26-2E535634316B}" destId="{BDFD38F9-3DCA-4EB1-A19A-EB4B28A5A96E}" srcOrd="1" destOrd="0" presId="urn:microsoft.com/office/officeart/2005/8/layout/hChevron3"/>
    <dgm:cxn modelId="{68F6C191-64DB-4E85-981B-52440781411D}" type="presParOf" srcId="{25ECFB5E-4413-4FCC-BF26-2E535634316B}" destId="{CAF2920D-8727-4961-97D9-08D17DD42D6D}" srcOrd="2" destOrd="0" presId="urn:microsoft.com/office/officeart/2005/8/layout/hChevron3"/>
    <dgm:cxn modelId="{E396996F-FF4A-43C2-99E7-428009336AC1}" type="presParOf" srcId="{25ECFB5E-4413-4FCC-BF26-2E535634316B}" destId="{76DA9D25-90EB-4BE6-9257-91144801F682}" srcOrd="3" destOrd="0" presId="urn:microsoft.com/office/officeart/2005/8/layout/hChevron3"/>
    <dgm:cxn modelId="{54E1D1A6-A184-4C16-A631-8CFAA19183C3}" type="presParOf" srcId="{25ECFB5E-4413-4FCC-BF26-2E535634316B}" destId="{5F1C13AE-71BE-400E-993D-7EDBDDDD763E}" srcOrd="4" destOrd="0" presId="urn:microsoft.com/office/officeart/2005/8/layout/hChevron3"/>
    <dgm:cxn modelId="{52839EA8-FEEB-488B-8003-DD327AE1C788}" type="presParOf" srcId="{25ECFB5E-4413-4FCC-BF26-2E535634316B}" destId="{5128869F-5CA2-4B3D-9D67-94677CA3C412}" srcOrd="5" destOrd="0" presId="urn:microsoft.com/office/officeart/2005/8/layout/hChevron3"/>
    <dgm:cxn modelId="{747F2B66-2A46-48A1-886D-6694DFA872DB}" type="presParOf" srcId="{25ECFB5E-4413-4FCC-BF26-2E535634316B}" destId="{3708C8FD-749C-433D-A48E-C07329DA9B3F}" srcOrd="6" destOrd="0" presId="urn:microsoft.com/office/officeart/2005/8/layout/hChevron3"/>
    <dgm:cxn modelId="{534EB090-DED0-4545-975B-A6E1DC949177}" type="presParOf" srcId="{25ECFB5E-4413-4FCC-BF26-2E535634316B}" destId="{9000DE9B-0DC9-4CF2-9930-064EF2747698}" srcOrd="7" destOrd="0" presId="urn:microsoft.com/office/officeart/2005/8/layout/hChevron3"/>
    <dgm:cxn modelId="{84CFCE87-05EF-4FCE-90D8-E5DA92DD7249}" type="presParOf" srcId="{25ECFB5E-4413-4FCC-BF26-2E535634316B}" destId="{8878FFC0-F086-4849-970C-BE94555C9AD7}" srcOrd="8" destOrd="0" presId="urn:microsoft.com/office/officeart/2005/8/layout/hChevron3"/>
    <dgm:cxn modelId="{2469E780-4A36-44E5-80E5-B43394214C4A}" type="presParOf" srcId="{25ECFB5E-4413-4FCC-BF26-2E535634316B}" destId="{4D3DDFC6-1AA9-4490-9368-2A76067F1D6E}" srcOrd="9" destOrd="0" presId="urn:microsoft.com/office/officeart/2005/8/layout/hChevron3"/>
    <dgm:cxn modelId="{14F1F3FA-078C-4B3A-A1C8-EAFF0D13F39D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tx2">
            <a:alpha val="83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45C9CF4F-F549-47AA-B31B-E179B5674744}" type="presOf" srcId="{E8C595D9-AC5A-4024-A743-9E67F1F40EB8}" destId="{25ECFB5E-4413-4FCC-BF26-2E535634316B}" srcOrd="0" destOrd="0" presId="urn:microsoft.com/office/officeart/2005/8/layout/hChevron3"/>
    <dgm:cxn modelId="{205C82CA-0211-4738-8008-75E064625779}" type="presOf" srcId="{8BB53FF2-1874-4EC7-A65F-96F6B7697DC1}" destId="{3708C8FD-749C-433D-A48E-C07329DA9B3F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8FDBFE6F-E2F9-4BA3-97E9-5BF478D1B99D}" type="presOf" srcId="{85C7F665-1B2F-411E-9A19-A1665D8077A4}" destId="{8878FFC0-F086-4849-970C-BE94555C9AD7}" srcOrd="0" destOrd="0" presId="urn:microsoft.com/office/officeart/2005/8/layout/hChevron3"/>
    <dgm:cxn modelId="{02541708-9C49-4E16-93BA-018B169E35C2}" type="presOf" srcId="{10C9EAFB-1290-406E-9E4C-A0065B2FD94C}" destId="{5F1C13AE-71BE-400E-993D-7EDBDDDD763E}" srcOrd="0" destOrd="0" presId="urn:microsoft.com/office/officeart/2005/8/layout/hChevron3"/>
    <dgm:cxn modelId="{7CEC17A6-7806-46B2-8013-E87BA862003F}" type="presOf" srcId="{CE9682E8-C54B-4594-878D-5DAC48066B3A}" destId="{86ACFC63-639B-4A91-ABED-DEEE6C8C4A90}" srcOrd="0" destOrd="0" presId="urn:microsoft.com/office/officeart/2005/8/layout/hChevron3"/>
    <dgm:cxn modelId="{2F8479CE-D9D8-41F5-863B-A42B01113F12}" type="presOf" srcId="{64AC30D1-24A1-4834-BEF7-51D60A7DFCE3}" destId="{58AA7B8A-57A1-4DBB-B969-13A536D1283A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CF0EDC10-0C93-4165-BF1C-E507CCB45257}" type="presOf" srcId="{300F5657-E99B-484F-9162-27452EBFB3F7}" destId="{CAF2920D-8727-4961-97D9-08D17DD42D6D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286E797B-A11B-4C39-BD06-28FADFA0552B}" type="presParOf" srcId="{25ECFB5E-4413-4FCC-BF26-2E535634316B}" destId="{58AA7B8A-57A1-4DBB-B969-13A536D1283A}" srcOrd="0" destOrd="0" presId="urn:microsoft.com/office/officeart/2005/8/layout/hChevron3"/>
    <dgm:cxn modelId="{FE8EEC70-6394-48BB-B90B-7BB71446D0AE}" type="presParOf" srcId="{25ECFB5E-4413-4FCC-BF26-2E535634316B}" destId="{BDFD38F9-3DCA-4EB1-A19A-EB4B28A5A96E}" srcOrd="1" destOrd="0" presId="urn:microsoft.com/office/officeart/2005/8/layout/hChevron3"/>
    <dgm:cxn modelId="{EFE3498E-A671-455D-962D-A6251D5017C4}" type="presParOf" srcId="{25ECFB5E-4413-4FCC-BF26-2E535634316B}" destId="{CAF2920D-8727-4961-97D9-08D17DD42D6D}" srcOrd="2" destOrd="0" presId="urn:microsoft.com/office/officeart/2005/8/layout/hChevron3"/>
    <dgm:cxn modelId="{1F5E7E4E-4439-4F98-8887-B5C8A4150987}" type="presParOf" srcId="{25ECFB5E-4413-4FCC-BF26-2E535634316B}" destId="{76DA9D25-90EB-4BE6-9257-91144801F682}" srcOrd="3" destOrd="0" presId="urn:microsoft.com/office/officeart/2005/8/layout/hChevron3"/>
    <dgm:cxn modelId="{4EEED108-90E5-4BD2-9FE3-ABA20D95377B}" type="presParOf" srcId="{25ECFB5E-4413-4FCC-BF26-2E535634316B}" destId="{5F1C13AE-71BE-400E-993D-7EDBDDDD763E}" srcOrd="4" destOrd="0" presId="urn:microsoft.com/office/officeart/2005/8/layout/hChevron3"/>
    <dgm:cxn modelId="{2B638A13-36FD-4446-9872-D817FA5E78E0}" type="presParOf" srcId="{25ECFB5E-4413-4FCC-BF26-2E535634316B}" destId="{5128869F-5CA2-4B3D-9D67-94677CA3C412}" srcOrd="5" destOrd="0" presId="urn:microsoft.com/office/officeart/2005/8/layout/hChevron3"/>
    <dgm:cxn modelId="{EF73C038-4807-4D5C-A6C8-D63CB2C1107A}" type="presParOf" srcId="{25ECFB5E-4413-4FCC-BF26-2E535634316B}" destId="{3708C8FD-749C-433D-A48E-C07329DA9B3F}" srcOrd="6" destOrd="0" presId="urn:microsoft.com/office/officeart/2005/8/layout/hChevron3"/>
    <dgm:cxn modelId="{A5569259-8549-4D44-9042-E7E9C78F11E1}" type="presParOf" srcId="{25ECFB5E-4413-4FCC-BF26-2E535634316B}" destId="{9000DE9B-0DC9-4CF2-9930-064EF2747698}" srcOrd="7" destOrd="0" presId="urn:microsoft.com/office/officeart/2005/8/layout/hChevron3"/>
    <dgm:cxn modelId="{2FF6CFD6-3B47-4398-8C78-6363D28763A1}" type="presParOf" srcId="{25ECFB5E-4413-4FCC-BF26-2E535634316B}" destId="{8878FFC0-F086-4849-970C-BE94555C9AD7}" srcOrd="8" destOrd="0" presId="urn:microsoft.com/office/officeart/2005/8/layout/hChevron3"/>
    <dgm:cxn modelId="{2A6F03BA-D0B7-4D89-AC57-4060D1E985EB}" type="presParOf" srcId="{25ECFB5E-4413-4FCC-BF26-2E535634316B}" destId="{4D3DDFC6-1AA9-4490-9368-2A76067F1D6E}" srcOrd="9" destOrd="0" presId="urn:microsoft.com/office/officeart/2005/8/layout/hChevron3"/>
    <dgm:cxn modelId="{2E579315-4FB6-426F-956D-4203CF7B0362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>
        <a:solidFill>
          <a:schemeClr val="tx2">
            <a:alpha val="83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D23A0680-D05A-4A0A-BA5F-6DA71878AB6D}" type="presOf" srcId="{10C9EAFB-1290-406E-9E4C-A0065B2FD94C}" destId="{5F1C13AE-71BE-400E-993D-7EDBDDDD763E}" srcOrd="0" destOrd="0" presId="urn:microsoft.com/office/officeart/2005/8/layout/hChevron3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5F98E4E8-3458-458C-A75C-E0F1D74E7E07}" type="presOf" srcId="{E8C595D9-AC5A-4024-A743-9E67F1F40EB8}" destId="{25ECFB5E-4413-4FCC-BF26-2E535634316B}" srcOrd="0" destOrd="0" presId="urn:microsoft.com/office/officeart/2005/8/layout/hChevron3"/>
    <dgm:cxn modelId="{E2E62397-9242-4597-8060-149DFBC81CA7}" type="presOf" srcId="{8BB53FF2-1874-4EC7-A65F-96F6B7697DC1}" destId="{3708C8FD-749C-433D-A48E-C07329DA9B3F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2C4B7C8D-1315-4C9E-B99D-7EFD3013A08A}" type="presOf" srcId="{300F5657-E99B-484F-9162-27452EBFB3F7}" destId="{CAF2920D-8727-4961-97D9-08D17DD42D6D}" srcOrd="0" destOrd="0" presId="urn:microsoft.com/office/officeart/2005/8/layout/hChevron3"/>
    <dgm:cxn modelId="{CD7B4F36-E477-4BA6-B331-ACDCBA82AA68}" type="presOf" srcId="{85C7F665-1B2F-411E-9A19-A1665D8077A4}" destId="{8878FFC0-F086-4849-970C-BE94555C9AD7}" srcOrd="0" destOrd="0" presId="urn:microsoft.com/office/officeart/2005/8/layout/hChevron3"/>
    <dgm:cxn modelId="{F898D97B-0101-4733-AE2F-1D1AD17F7774}" type="presOf" srcId="{CE9682E8-C54B-4594-878D-5DAC48066B3A}" destId="{86ACFC63-639B-4A91-ABED-DEEE6C8C4A90}" srcOrd="0" destOrd="0" presId="urn:microsoft.com/office/officeart/2005/8/layout/hChevron3"/>
    <dgm:cxn modelId="{CFBFEC7B-C3DE-421F-BF8A-50EE8C733FED}" type="presOf" srcId="{64AC30D1-24A1-4834-BEF7-51D60A7DFCE3}" destId="{58AA7B8A-57A1-4DBB-B969-13A536D1283A}" srcOrd="0" destOrd="0" presId="urn:microsoft.com/office/officeart/2005/8/layout/hChevron3"/>
    <dgm:cxn modelId="{ACBAE33D-AC48-47B6-B921-CA050285459A}" type="presParOf" srcId="{25ECFB5E-4413-4FCC-BF26-2E535634316B}" destId="{58AA7B8A-57A1-4DBB-B969-13A536D1283A}" srcOrd="0" destOrd="0" presId="urn:microsoft.com/office/officeart/2005/8/layout/hChevron3"/>
    <dgm:cxn modelId="{FEDB0B95-BC9F-462A-B5E5-E917800DF2AC}" type="presParOf" srcId="{25ECFB5E-4413-4FCC-BF26-2E535634316B}" destId="{BDFD38F9-3DCA-4EB1-A19A-EB4B28A5A96E}" srcOrd="1" destOrd="0" presId="urn:microsoft.com/office/officeart/2005/8/layout/hChevron3"/>
    <dgm:cxn modelId="{9385792E-6C85-44DC-931A-A88BF44E6F5D}" type="presParOf" srcId="{25ECFB5E-4413-4FCC-BF26-2E535634316B}" destId="{CAF2920D-8727-4961-97D9-08D17DD42D6D}" srcOrd="2" destOrd="0" presId="urn:microsoft.com/office/officeart/2005/8/layout/hChevron3"/>
    <dgm:cxn modelId="{07E7BD93-A41E-4C49-9F04-3B0F25EFD57A}" type="presParOf" srcId="{25ECFB5E-4413-4FCC-BF26-2E535634316B}" destId="{76DA9D25-90EB-4BE6-9257-91144801F682}" srcOrd="3" destOrd="0" presId="urn:microsoft.com/office/officeart/2005/8/layout/hChevron3"/>
    <dgm:cxn modelId="{A64DC2F6-68F0-4D56-9435-5B6E66219DA7}" type="presParOf" srcId="{25ECFB5E-4413-4FCC-BF26-2E535634316B}" destId="{5F1C13AE-71BE-400E-993D-7EDBDDDD763E}" srcOrd="4" destOrd="0" presId="urn:microsoft.com/office/officeart/2005/8/layout/hChevron3"/>
    <dgm:cxn modelId="{8DCC7F5D-94A8-488C-9070-B7AA803F8FE5}" type="presParOf" srcId="{25ECFB5E-4413-4FCC-BF26-2E535634316B}" destId="{5128869F-5CA2-4B3D-9D67-94677CA3C412}" srcOrd="5" destOrd="0" presId="urn:microsoft.com/office/officeart/2005/8/layout/hChevron3"/>
    <dgm:cxn modelId="{313C4C5A-1618-4535-BEB0-11F44AE3D822}" type="presParOf" srcId="{25ECFB5E-4413-4FCC-BF26-2E535634316B}" destId="{3708C8FD-749C-433D-A48E-C07329DA9B3F}" srcOrd="6" destOrd="0" presId="urn:microsoft.com/office/officeart/2005/8/layout/hChevron3"/>
    <dgm:cxn modelId="{7A648208-6309-41BD-AD34-EC45FE4B1C56}" type="presParOf" srcId="{25ECFB5E-4413-4FCC-BF26-2E535634316B}" destId="{9000DE9B-0DC9-4CF2-9930-064EF2747698}" srcOrd="7" destOrd="0" presId="urn:microsoft.com/office/officeart/2005/8/layout/hChevron3"/>
    <dgm:cxn modelId="{968A0E08-7F5C-4E6E-B67F-D8A53BFFD94F}" type="presParOf" srcId="{25ECFB5E-4413-4FCC-BF26-2E535634316B}" destId="{8878FFC0-F086-4849-970C-BE94555C9AD7}" srcOrd="8" destOrd="0" presId="urn:microsoft.com/office/officeart/2005/8/layout/hChevron3"/>
    <dgm:cxn modelId="{A09CE0BA-1A47-475C-A450-D86B233F6E37}" type="presParOf" srcId="{25ECFB5E-4413-4FCC-BF26-2E535634316B}" destId="{4D3DDFC6-1AA9-4490-9368-2A76067F1D6E}" srcOrd="9" destOrd="0" presId="urn:microsoft.com/office/officeart/2005/8/layout/hChevron3"/>
    <dgm:cxn modelId="{EF173868-698E-4436-B896-36689455BC80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tx2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63B5253A-5BD2-4F8A-8C4D-9F516303441A}" type="presOf" srcId="{E8C595D9-AC5A-4024-A743-9E67F1F40EB8}" destId="{25ECFB5E-4413-4FCC-BF26-2E535634316B}" srcOrd="0" destOrd="0" presId="urn:microsoft.com/office/officeart/2005/8/layout/hChevron3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ACEFBA71-5919-489D-9B61-9943A755BD39}" type="presOf" srcId="{85C7F665-1B2F-411E-9A19-A1665D8077A4}" destId="{8878FFC0-F086-4849-970C-BE94555C9AD7}" srcOrd="0" destOrd="0" presId="urn:microsoft.com/office/officeart/2005/8/layout/hChevron3"/>
    <dgm:cxn modelId="{6A59707D-D5C2-4DAE-9C84-1F9E9C2CE032}" type="presOf" srcId="{CE9682E8-C54B-4594-878D-5DAC48066B3A}" destId="{86ACFC63-639B-4A91-ABED-DEEE6C8C4A90}" srcOrd="0" destOrd="0" presId="urn:microsoft.com/office/officeart/2005/8/layout/hChevron3"/>
    <dgm:cxn modelId="{47E176D9-14F9-41D8-A366-5AC36E6B148B}" type="presOf" srcId="{64AC30D1-24A1-4834-BEF7-51D60A7DFCE3}" destId="{58AA7B8A-57A1-4DBB-B969-13A536D1283A}" srcOrd="0" destOrd="0" presId="urn:microsoft.com/office/officeart/2005/8/layout/hChevron3"/>
    <dgm:cxn modelId="{D2F6B4A7-E5B1-4497-8749-12D8623FC2F9}" type="presOf" srcId="{10C9EAFB-1290-406E-9E4C-A0065B2FD94C}" destId="{5F1C13AE-71BE-400E-993D-7EDBDDDD763E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C42912D6-F225-4647-837B-531D694A0AF2}" type="presOf" srcId="{300F5657-E99B-484F-9162-27452EBFB3F7}" destId="{CAF2920D-8727-4961-97D9-08D17DD42D6D}" srcOrd="0" destOrd="0" presId="urn:microsoft.com/office/officeart/2005/8/layout/hChevron3"/>
    <dgm:cxn modelId="{8862778D-424E-4368-89DE-3CBE9F2CFAD5}" type="presOf" srcId="{8BB53FF2-1874-4EC7-A65F-96F6B7697DC1}" destId="{3708C8FD-749C-433D-A48E-C07329DA9B3F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E8338890-9186-4CEF-A032-46FE4832E93F}" type="presParOf" srcId="{25ECFB5E-4413-4FCC-BF26-2E535634316B}" destId="{58AA7B8A-57A1-4DBB-B969-13A536D1283A}" srcOrd="0" destOrd="0" presId="urn:microsoft.com/office/officeart/2005/8/layout/hChevron3"/>
    <dgm:cxn modelId="{83B79ABA-3A95-4E51-8E97-273B01B743C8}" type="presParOf" srcId="{25ECFB5E-4413-4FCC-BF26-2E535634316B}" destId="{BDFD38F9-3DCA-4EB1-A19A-EB4B28A5A96E}" srcOrd="1" destOrd="0" presId="urn:microsoft.com/office/officeart/2005/8/layout/hChevron3"/>
    <dgm:cxn modelId="{C7895510-5D81-4B66-929A-86D57566D9D6}" type="presParOf" srcId="{25ECFB5E-4413-4FCC-BF26-2E535634316B}" destId="{CAF2920D-8727-4961-97D9-08D17DD42D6D}" srcOrd="2" destOrd="0" presId="urn:microsoft.com/office/officeart/2005/8/layout/hChevron3"/>
    <dgm:cxn modelId="{897132CA-5C99-4531-A9EF-19337A30E534}" type="presParOf" srcId="{25ECFB5E-4413-4FCC-BF26-2E535634316B}" destId="{76DA9D25-90EB-4BE6-9257-91144801F682}" srcOrd="3" destOrd="0" presId="urn:microsoft.com/office/officeart/2005/8/layout/hChevron3"/>
    <dgm:cxn modelId="{DBCE04E9-BAAA-4EAB-B045-B3A59419C42A}" type="presParOf" srcId="{25ECFB5E-4413-4FCC-BF26-2E535634316B}" destId="{5F1C13AE-71BE-400E-993D-7EDBDDDD763E}" srcOrd="4" destOrd="0" presId="urn:microsoft.com/office/officeart/2005/8/layout/hChevron3"/>
    <dgm:cxn modelId="{7ADB0F70-7B74-4410-8FCC-2173496C4D76}" type="presParOf" srcId="{25ECFB5E-4413-4FCC-BF26-2E535634316B}" destId="{5128869F-5CA2-4B3D-9D67-94677CA3C412}" srcOrd="5" destOrd="0" presId="urn:microsoft.com/office/officeart/2005/8/layout/hChevron3"/>
    <dgm:cxn modelId="{DD23C2AF-DAB5-4765-A9D2-984C024856BC}" type="presParOf" srcId="{25ECFB5E-4413-4FCC-BF26-2E535634316B}" destId="{3708C8FD-749C-433D-A48E-C07329DA9B3F}" srcOrd="6" destOrd="0" presId="urn:microsoft.com/office/officeart/2005/8/layout/hChevron3"/>
    <dgm:cxn modelId="{CE9B62EE-421F-4889-B743-B86A777B74E8}" type="presParOf" srcId="{25ECFB5E-4413-4FCC-BF26-2E535634316B}" destId="{9000DE9B-0DC9-4CF2-9930-064EF2747698}" srcOrd="7" destOrd="0" presId="urn:microsoft.com/office/officeart/2005/8/layout/hChevron3"/>
    <dgm:cxn modelId="{C0FDA1A1-D25A-44A7-887F-1907FBA82975}" type="presParOf" srcId="{25ECFB5E-4413-4FCC-BF26-2E535634316B}" destId="{8878FFC0-F086-4849-970C-BE94555C9AD7}" srcOrd="8" destOrd="0" presId="urn:microsoft.com/office/officeart/2005/8/layout/hChevron3"/>
    <dgm:cxn modelId="{25D43FFB-F46F-42A3-8BE0-F4BF28A9ECE3}" type="presParOf" srcId="{25ECFB5E-4413-4FCC-BF26-2E535634316B}" destId="{4D3DDFC6-1AA9-4490-9368-2A76067F1D6E}" srcOrd="9" destOrd="0" presId="urn:microsoft.com/office/officeart/2005/8/layout/hChevron3"/>
    <dgm:cxn modelId="{82DEFEE6-773D-4836-A8E8-28B2B15D936C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1DB12142-7824-466F-A0F1-936069270FA8}" type="presOf" srcId="{64AC30D1-24A1-4834-BEF7-51D60A7DFCE3}" destId="{58AA7B8A-57A1-4DBB-B969-13A536D1283A}" srcOrd="0" destOrd="0" presId="urn:microsoft.com/office/officeart/2005/8/layout/hChevron3"/>
    <dgm:cxn modelId="{316369B2-FE0D-408D-8A18-40275B4383CA}" type="presOf" srcId="{8BB53FF2-1874-4EC7-A65F-96F6B7697DC1}" destId="{3708C8FD-749C-433D-A48E-C07329DA9B3F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8E04D565-0A1A-43DB-BCFE-6ED27621AAF1}" type="presOf" srcId="{85C7F665-1B2F-411E-9A19-A1665D8077A4}" destId="{8878FFC0-F086-4849-970C-BE94555C9AD7}" srcOrd="0" destOrd="0" presId="urn:microsoft.com/office/officeart/2005/8/layout/hChevron3"/>
    <dgm:cxn modelId="{D13CE2E7-790E-4326-BC01-3CD9C6629D6E}" type="presOf" srcId="{E8C595D9-AC5A-4024-A743-9E67F1F40EB8}" destId="{25ECFB5E-4413-4FCC-BF26-2E535634316B}" srcOrd="0" destOrd="0" presId="urn:microsoft.com/office/officeart/2005/8/layout/hChevron3"/>
    <dgm:cxn modelId="{4CA2A99C-CD94-4635-9A5F-B943FD58E21B}" type="presOf" srcId="{CE9682E8-C54B-4594-878D-5DAC48066B3A}" destId="{86ACFC63-639B-4A91-ABED-DEEE6C8C4A90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606AB591-2D7A-4220-B21F-034EB8588F31}" type="presOf" srcId="{300F5657-E99B-484F-9162-27452EBFB3F7}" destId="{CAF2920D-8727-4961-97D9-08D17DD42D6D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875E2605-1419-4489-8E7C-DFA13C20D594}" type="presOf" srcId="{10C9EAFB-1290-406E-9E4C-A0065B2FD94C}" destId="{5F1C13AE-71BE-400E-993D-7EDBDDDD763E}" srcOrd="0" destOrd="0" presId="urn:microsoft.com/office/officeart/2005/8/layout/hChevron3"/>
    <dgm:cxn modelId="{FDAF8DB8-25EA-41AE-BA19-57EADBCED324}" type="presParOf" srcId="{25ECFB5E-4413-4FCC-BF26-2E535634316B}" destId="{58AA7B8A-57A1-4DBB-B969-13A536D1283A}" srcOrd="0" destOrd="0" presId="urn:microsoft.com/office/officeart/2005/8/layout/hChevron3"/>
    <dgm:cxn modelId="{E04271BE-EB6E-40B0-B1F6-400CFE18842E}" type="presParOf" srcId="{25ECFB5E-4413-4FCC-BF26-2E535634316B}" destId="{BDFD38F9-3DCA-4EB1-A19A-EB4B28A5A96E}" srcOrd="1" destOrd="0" presId="urn:microsoft.com/office/officeart/2005/8/layout/hChevron3"/>
    <dgm:cxn modelId="{11458E4F-8EB7-4AEE-98E2-B705817D1B57}" type="presParOf" srcId="{25ECFB5E-4413-4FCC-BF26-2E535634316B}" destId="{CAF2920D-8727-4961-97D9-08D17DD42D6D}" srcOrd="2" destOrd="0" presId="urn:microsoft.com/office/officeart/2005/8/layout/hChevron3"/>
    <dgm:cxn modelId="{34802465-8516-431F-9570-AEC803260262}" type="presParOf" srcId="{25ECFB5E-4413-4FCC-BF26-2E535634316B}" destId="{76DA9D25-90EB-4BE6-9257-91144801F682}" srcOrd="3" destOrd="0" presId="urn:microsoft.com/office/officeart/2005/8/layout/hChevron3"/>
    <dgm:cxn modelId="{8D452C67-56A7-4F2D-8D78-51A5F962E4D7}" type="presParOf" srcId="{25ECFB5E-4413-4FCC-BF26-2E535634316B}" destId="{5F1C13AE-71BE-400E-993D-7EDBDDDD763E}" srcOrd="4" destOrd="0" presId="urn:microsoft.com/office/officeart/2005/8/layout/hChevron3"/>
    <dgm:cxn modelId="{DC128496-8B94-4CCE-B95C-AE596CCDF860}" type="presParOf" srcId="{25ECFB5E-4413-4FCC-BF26-2E535634316B}" destId="{5128869F-5CA2-4B3D-9D67-94677CA3C412}" srcOrd="5" destOrd="0" presId="urn:microsoft.com/office/officeart/2005/8/layout/hChevron3"/>
    <dgm:cxn modelId="{D074195B-0799-4465-9783-C13E3F05FA6F}" type="presParOf" srcId="{25ECFB5E-4413-4FCC-BF26-2E535634316B}" destId="{3708C8FD-749C-433D-A48E-C07329DA9B3F}" srcOrd="6" destOrd="0" presId="urn:microsoft.com/office/officeart/2005/8/layout/hChevron3"/>
    <dgm:cxn modelId="{7FE1BD0B-6CEE-4550-B4F0-58C0D2AEECC3}" type="presParOf" srcId="{25ECFB5E-4413-4FCC-BF26-2E535634316B}" destId="{9000DE9B-0DC9-4CF2-9930-064EF2747698}" srcOrd="7" destOrd="0" presId="urn:microsoft.com/office/officeart/2005/8/layout/hChevron3"/>
    <dgm:cxn modelId="{3783E1C7-FA1B-4D62-B3D2-64C9B7D24128}" type="presParOf" srcId="{25ECFB5E-4413-4FCC-BF26-2E535634316B}" destId="{8878FFC0-F086-4849-970C-BE94555C9AD7}" srcOrd="8" destOrd="0" presId="urn:microsoft.com/office/officeart/2005/8/layout/hChevron3"/>
    <dgm:cxn modelId="{21EB1BD2-2720-4424-AA1F-555CBFB76E0B}" type="presParOf" srcId="{25ECFB5E-4413-4FCC-BF26-2E535634316B}" destId="{4D3DDFC6-1AA9-4490-9368-2A76067F1D6E}" srcOrd="9" destOrd="0" presId="urn:microsoft.com/office/officeart/2005/8/layout/hChevron3"/>
    <dgm:cxn modelId="{63B7A3BA-0B4F-4445-B931-A6B05E4E5331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ACE98294-BDD3-48C5-A77D-C64BC95294FC}" type="presOf" srcId="{E8C595D9-AC5A-4024-A743-9E67F1F40EB8}" destId="{25ECFB5E-4413-4FCC-BF26-2E535634316B}" srcOrd="0" destOrd="0" presId="urn:microsoft.com/office/officeart/2005/8/layout/hChevron3"/>
    <dgm:cxn modelId="{F74E6FA6-A57E-44BC-A4A5-0EB77CA7C632}" type="presOf" srcId="{CE9682E8-C54B-4594-878D-5DAC48066B3A}" destId="{86ACFC63-639B-4A91-ABED-DEEE6C8C4A90}" srcOrd="0" destOrd="0" presId="urn:microsoft.com/office/officeart/2005/8/layout/hChevron3"/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8561A518-96AB-4B53-B2FA-CC5D69CC3DA8}" type="presOf" srcId="{300F5657-E99B-484F-9162-27452EBFB3F7}" destId="{CAF2920D-8727-4961-97D9-08D17DD42D6D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8C5B0743-EDE1-4F3C-A74F-8EB933F3D076}" type="presOf" srcId="{10C9EAFB-1290-406E-9E4C-A0065B2FD94C}" destId="{5F1C13AE-71BE-400E-993D-7EDBDDDD763E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DFF984FC-6962-450B-B8F3-C172E47C8F99}" type="presOf" srcId="{85C7F665-1B2F-411E-9A19-A1665D8077A4}" destId="{8878FFC0-F086-4849-970C-BE94555C9AD7}" srcOrd="0" destOrd="0" presId="urn:microsoft.com/office/officeart/2005/8/layout/hChevron3"/>
    <dgm:cxn modelId="{7F124734-D74E-402D-918E-0EEF2D3CED83}" type="presOf" srcId="{64AC30D1-24A1-4834-BEF7-51D60A7DFCE3}" destId="{58AA7B8A-57A1-4DBB-B969-13A536D1283A}" srcOrd="0" destOrd="0" presId="urn:microsoft.com/office/officeart/2005/8/layout/hChevron3"/>
    <dgm:cxn modelId="{E2439E56-2594-4AC1-A467-5B992F5B266C}" type="presOf" srcId="{8BB53FF2-1874-4EC7-A65F-96F6B7697DC1}" destId="{3708C8FD-749C-433D-A48E-C07329DA9B3F}" srcOrd="0" destOrd="0" presId="urn:microsoft.com/office/officeart/2005/8/layout/hChevron3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D1A1642C-646B-4D3D-8189-7B72F34438EA}" type="presParOf" srcId="{25ECFB5E-4413-4FCC-BF26-2E535634316B}" destId="{58AA7B8A-57A1-4DBB-B969-13A536D1283A}" srcOrd="0" destOrd="0" presId="urn:microsoft.com/office/officeart/2005/8/layout/hChevron3"/>
    <dgm:cxn modelId="{933A9ADD-CA1E-4F89-AA5A-4D386EF50232}" type="presParOf" srcId="{25ECFB5E-4413-4FCC-BF26-2E535634316B}" destId="{BDFD38F9-3DCA-4EB1-A19A-EB4B28A5A96E}" srcOrd="1" destOrd="0" presId="urn:microsoft.com/office/officeart/2005/8/layout/hChevron3"/>
    <dgm:cxn modelId="{43A02133-BA71-4CE7-9015-DCC8FD886F47}" type="presParOf" srcId="{25ECFB5E-4413-4FCC-BF26-2E535634316B}" destId="{CAF2920D-8727-4961-97D9-08D17DD42D6D}" srcOrd="2" destOrd="0" presId="urn:microsoft.com/office/officeart/2005/8/layout/hChevron3"/>
    <dgm:cxn modelId="{EECF05B1-B3FD-4979-8AC1-46087F7E5FBE}" type="presParOf" srcId="{25ECFB5E-4413-4FCC-BF26-2E535634316B}" destId="{76DA9D25-90EB-4BE6-9257-91144801F682}" srcOrd="3" destOrd="0" presId="urn:microsoft.com/office/officeart/2005/8/layout/hChevron3"/>
    <dgm:cxn modelId="{81B5122A-DDED-490F-B9FA-E4B1AB0B50A6}" type="presParOf" srcId="{25ECFB5E-4413-4FCC-BF26-2E535634316B}" destId="{5F1C13AE-71BE-400E-993D-7EDBDDDD763E}" srcOrd="4" destOrd="0" presId="urn:microsoft.com/office/officeart/2005/8/layout/hChevron3"/>
    <dgm:cxn modelId="{585025BB-A7DC-4B7F-AAF5-7A0D7AAE5D4C}" type="presParOf" srcId="{25ECFB5E-4413-4FCC-BF26-2E535634316B}" destId="{5128869F-5CA2-4B3D-9D67-94677CA3C412}" srcOrd="5" destOrd="0" presId="urn:microsoft.com/office/officeart/2005/8/layout/hChevron3"/>
    <dgm:cxn modelId="{C5C5F8FC-9CF3-4FC9-B660-277ED5F64827}" type="presParOf" srcId="{25ECFB5E-4413-4FCC-BF26-2E535634316B}" destId="{3708C8FD-749C-433D-A48E-C07329DA9B3F}" srcOrd="6" destOrd="0" presId="urn:microsoft.com/office/officeart/2005/8/layout/hChevron3"/>
    <dgm:cxn modelId="{275E64A5-1073-43D7-AC95-8FAAE3D4BFF9}" type="presParOf" srcId="{25ECFB5E-4413-4FCC-BF26-2E535634316B}" destId="{9000DE9B-0DC9-4CF2-9930-064EF2747698}" srcOrd="7" destOrd="0" presId="urn:microsoft.com/office/officeart/2005/8/layout/hChevron3"/>
    <dgm:cxn modelId="{67B82566-D5AF-4A83-AC25-2256568E324B}" type="presParOf" srcId="{25ECFB5E-4413-4FCC-BF26-2E535634316B}" destId="{8878FFC0-F086-4849-970C-BE94555C9AD7}" srcOrd="8" destOrd="0" presId="urn:microsoft.com/office/officeart/2005/8/layout/hChevron3"/>
    <dgm:cxn modelId="{0AA3DF51-3F8A-47BE-B3AF-5E1BA8CC8B9E}" type="presParOf" srcId="{25ECFB5E-4413-4FCC-BF26-2E535634316B}" destId="{4D3DDFC6-1AA9-4490-9368-2A76067F1D6E}" srcOrd="9" destOrd="0" presId="urn:microsoft.com/office/officeart/2005/8/layout/hChevron3"/>
    <dgm:cxn modelId="{2066E554-1231-463F-B0AA-1893AE2E5089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C595D9-AC5A-4024-A743-9E67F1F40EB8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64AC30D1-24A1-4834-BEF7-51D60A7DFCE3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مقدمه</a:t>
          </a:r>
          <a:endParaRPr lang="en-US" sz="1500" dirty="0">
            <a:cs typeface="B Nazanin" panose="00000400000000000000" pitchFamily="2" charset="-78"/>
          </a:endParaRPr>
        </a:p>
      </dgm:t>
    </dgm:pt>
    <dgm:pt modelId="{D400EC2F-0495-40B3-AA00-9EE28B2717F9}" type="par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F2939C4-0EDB-4210-A19F-863C70BBC671}" type="sibTrans" cxnId="{74437FF2-E1CC-42E6-B366-6663287F25D9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5C7F665-1B2F-411E-9A19-A1665D8077A4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ارزیابی</a:t>
          </a:r>
          <a:endParaRPr lang="en-US" sz="1500" dirty="0">
            <a:cs typeface="B Nazanin" panose="00000400000000000000" pitchFamily="2" charset="-78"/>
          </a:endParaRPr>
        </a:p>
      </dgm:t>
    </dgm:pt>
    <dgm:pt modelId="{04A7F5D4-5AD2-4D83-A687-84CB475C30A9}" type="par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F29CD78A-6E17-4D60-8EBE-6F413555AA6F}" type="sibTrans" cxnId="{AD60AEE9-1979-4F07-9E0F-F191212C5D88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CE9682E8-C54B-4594-878D-5DAC48066B3A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سامانه نهایی</a:t>
          </a:r>
          <a:endParaRPr lang="en-US" sz="1500" dirty="0">
            <a:cs typeface="B Nazanin" panose="00000400000000000000" pitchFamily="2" charset="-78"/>
          </a:endParaRPr>
        </a:p>
      </dgm:t>
    </dgm:pt>
    <dgm:pt modelId="{1997B71B-7DC1-4DD6-80E8-719264A7206D}" type="par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A051607A-885F-42BA-ABFB-BCDB5ECDBA10}" type="sibTrans" cxnId="{E3F71E18-9F5D-404E-BE5C-15C70F0F7DAC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00F5657-E99B-484F-9162-27452EBFB3F7}">
      <dgm:prSet phldrT="[Text]" custT="1"/>
      <dgm:spPr/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مفاهیم پایه</a:t>
          </a:r>
          <a:endParaRPr lang="en-US" sz="1500" dirty="0">
            <a:cs typeface="B Nazanin" panose="00000400000000000000" pitchFamily="2" charset="-78"/>
          </a:endParaRPr>
        </a:p>
      </dgm:t>
    </dgm:pt>
    <dgm:pt modelId="{CA8A1700-CA4F-4D29-9F20-88711E026C34}" type="par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919056EB-7FBF-4288-B61D-62B0CE501DBD}" type="sibTrans" cxnId="{6BF2B8BA-2A7E-4A43-96F3-2BBA47F8FB5D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10C9EAFB-1290-406E-9E4C-A0065B2FD94C}">
      <dgm:prSet phldrT="[Text]" custT="1"/>
      <dgm:spPr>
        <a:solidFill>
          <a:schemeClr val="accent1">
            <a:alpha val="77000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دادگان</a:t>
          </a:r>
          <a:endParaRPr lang="en-US" sz="1500" dirty="0">
            <a:cs typeface="B Nazanin" panose="00000400000000000000" pitchFamily="2" charset="-78"/>
          </a:endParaRPr>
        </a:p>
      </dgm:t>
    </dgm:pt>
    <dgm:pt modelId="{64AD3CF5-8230-4C11-B0AC-0AFA41E86625}" type="par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057633AF-9AAC-4F29-84A2-AC278115C0E4}" type="sibTrans" cxnId="{BEE9A360-76C5-4A00-BB8C-7D7E0A7CCE9E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8BB53FF2-1874-4EC7-A65F-96F6B7697DC1}">
      <dgm:prSet phldrT="[Text]" custT="1"/>
      <dgm:spPr>
        <a:solidFill>
          <a:schemeClr val="tx2">
            <a:alpha val="63333"/>
          </a:schemeClr>
        </a:solidFill>
      </dgm:spPr>
      <dgm:t>
        <a:bodyPr/>
        <a:lstStyle/>
        <a:p>
          <a:r>
            <a:rPr lang="fa-IR" sz="1500" dirty="0" smtClean="0">
              <a:cs typeface="B Nazanin" panose="00000400000000000000" pitchFamily="2" charset="-78"/>
            </a:rPr>
            <a:t>مدل پیشنهادی</a:t>
          </a:r>
          <a:endParaRPr lang="en-US" sz="1500" dirty="0">
            <a:cs typeface="B Nazanin" panose="00000400000000000000" pitchFamily="2" charset="-78"/>
          </a:endParaRPr>
        </a:p>
      </dgm:t>
    </dgm:pt>
    <dgm:pt modelId="{FE146A76-38F4-4A5E-B5DB-70F124F71985}" type="par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3C712ADF-1463-4709-90E8-C71CDFA4A093}" type="sibTrans" cxnId="{EED0274C-6CAE-4ECA-9D7D-3CBC3F306883}">
      <dgm:prSet/>
      <dgm:spPr/>
      <dgm:t>
        <a:bodyPr/>
        <a:lstStyle/>
        <a:p>
          <a:endParaRPr lang="en-US" sz="1500">
            <a:cs typeface="B Nazanin" panose="00000400000000000000" pitchFamily="2" charset="-78"/>
          </a:endParaRPr>
        </a:p>
      </dgm:t>
    </dgm:pt>
    <dgm:pt modelId="{25ECFB5E-4413-4FCC-BF26-2E535634316B}" type="pres">
      <dgm:prSet presAssocID="{E8C595D9-AC5A-4024-A743-9E67F1F40EB8}" presName="Name0" presStyleCnt="0">
        <dgm:presLayoutVars>
          <dgm:dir val="rev"/>
          <dgm:resizeHandles val="exact"/>
        </dgm:presLayoutVars>
      </dgm:prSet>
      <dgm:spPr/>
    </dgm:pt>
    <dgm:pt modelId="{58AA7B8A-57A1-4DBB-B969-13A536D1283A}" type="pres">
      <dgm:prSet presAssocID="{64AC30D1-24A1-4834-BEF7-51D60A7DFCE3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D38F9-3DCA-4EB1-A19A-EB4B28A5A96E}" type="pres">
      <dgm:prSet presAssocID="{1F2939C4-0EDB-4210-A19F-863C70BBC671}" presName="parSpace" presStyleCnt="0"/>
      <dgm:spPr/>
    </dgm:pt>
    <dgm:pt modelId="{CAF2920D-8727-4961-97D9-08D17DD42D6D}" type="pres">
      <dgm:prSet presAssocID="{300F5657-E99B-484F-9162-27452EBFB3F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A9D25-90EB-4BE6-9257-91144801F682}" type="pres">
      <dgm:prSet presAssocID="{919056EB-7FBF-4288-B61D-62B0CE501DBD}" presName="parSpace" presStyleCnt="0"/>
      <dgm:spPr/>
    </dgm:pt>
    <dgm:pt modelId="{5F1C13AE-71BE-400E-993D-7EDBDDDD763E}" type="pres">
      <dgm:prSet presAssocID="{10C9EAFB-1290-406E-9E4C-A0065B2FD94C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8869F-5CA2-4B3D-9D67-94677CA3C412}" type="pres">
      <dgm:prSet presAssocID="{057633AF-9AAC-4F29-84A2-AC278115C0E4}" presName="parSpace" presStyleCnt="0"/>
      <dgm:spPr/>
    </dgm:pt>
    <dgm:pt modelId="{3708C8FD-749C-433D-A48E-C07329DA9B3F}" type="pres">
      <dgm:prSet presAssocID="{8BB53FF2-1874-4EC7-A65F-96F6B7697DC1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0DE9B-0DC9-4CF2-9930-064EF2747698}" type="pres">
      <dgm:prSet presAssocID="{3C712ADF-1463-4709-90E8-C71CDFA4A093}" presName="parSpace" presStyleCnt="0"/>
      <dgm:spPr/>
    </dgm:pt>
    <dgm:pt modelId="{8878FFC0-F086-4849-970C-BE94555C9AD7}" type="pres">
      <dgm:prSet presAssocID="{85C7F665-1B2F-411E-9A19-A1665D8077A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DDFC6-1AA9-4490-9368-2A76067F1D6E}" type="pres">
      <dgm:prSet presAssocID="{F29CD78A-6E17-4D60-8EBE-6F413555AA6F}" presName="parSpace" presStyleCnt="0"/>
      <dgm:spPr/>
    </dgm:pt>
    <dgm:pt modelId="{86ACFC63-639B-4A91-ABED-DEEE6C8C4A90}" type="pres">
      <dgm:prSet presAssocID="{CE9682E8-C54B-4594-878D-5DAC48066B3A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D0274C-6CAE-4ECA-9D7D-3CBC3F306883}" srcId="{E8C595D9-AC5A-4024-A743-9E67F1F40EB8}" destId="{8BB53FF2-1874-4EC7-A65F-96F6B7697DC1}" srcOrd="3" destOrd="0" parTransId="{FE146A76-38F4-4A5E-B5DB-70F124F71985}" sibTransId="{3C712ADF-1463-4709-90E8-C71CDFA4A093}"/>
    <dgm:cxn modelId="{ED050ADD-E30F-4F5D-9697-52BA5B8B1A9D}" type="presOf" srcId="{8BB53FF2-1874-4EC7-A65F-96F6B7697DC1}" destId="{3708C8FD-749C-433D-A48E-C07329DA9B3F}" srcOrd="0" destOrd="0" presId="urn:microsoft.com/office/officeart/2005/8/layout/hChevron3"/>
    <dgm:cxn modelId="{B55AFDB1-3C64-44F2-B43C-A93F4C3E00A2}" type="presOf" srcId="{64AC30D1-24A1-4834-BEF7-51D60A7DFCE3}" destId="{58AA7B8A-57A1-4DBB-B969-13A536D1283A}" srcOrd="0" destOrd="0" presId="urn:microsoft.com/office/officeart/2005/8/layout/hChevron3"/>
    <dgm:cxn modelId="{AD60AEE9-1979-4F07-9E0F-F191212C5D88}" srcId="{E8C595D9-AC5A-4024-A743-9E67F1F40EB8}" destId="{85C7F665-1B2F-411E-9A19-A1665D8077A4}" srcOrd="4" destOrd="0" parTransId="{04A7F5D4-5AD2-4D83-A687-84CB475C30A9}" sibTransId="{F29CD78A-6E17-4D60-8EBE-6F413555AA6F}"/>
    <dgm:cxn modelId="{E2827BCE-45B5-47A0-9344-55BAA8E54091}" type="presOf" srcId="{10C9EAFB-1290-406E-9E4C-A0065B2FD94C}" destId="{5F1C13AE-71BE-400E-993D-7EDBDDDD763E}" srcOrd="0" destOrd="0" presId="urn:microsoft.com/office/officeart/2005/8/layout/hChevron3"/>
    <dgm:cxn modelId="{5E6A6392-4E3D-462E-B578-D2A92FCCEB85}" type="presOf" srcId="{85C7F665-1B2F-411E-9A19-A1665D8077A4}" destId="{8878FFC0-F086-4849-970C-BE94555C9AD7}" srcOrd="0" destOrd="0" presId="urn:microsoft.com/office/officeart/2005/8/layout/hChevron3"/>
    <dgm:cxn modelId="{A5CB0BF1-0CA0-4494-AF80-6EBC7857CC39}" type="presOf" srcId="{E8C595D9-AC5A-4024-A743-9E67F1F40EB8}" destId="{25ECFB5E-4413-4FCC-BF26-2E535634316B}" srcOrd="0" destOrd="0" presId="urn:microsoft.com/office/officeart/2005/8/layout/hChevron3"/>
    <dgm:cxn modelId="{6BF2B8BA-2A7E-4A43-96F3-2BBA47F8FB5D}" srcId="{E8C595D9-AC5A-4024-A743-9E67F1F40EB8}" destId="{300F5657-E99B-484F-9162-27452EBFB3F7}" srcOrd="1" destOrd="0" parTransId="{CA8A1700-CA4F-4D29-9F20-88711E026C34}" sibTransId="{919056EB-7FBF-4288-B61D-62B0CE501DBD}"/>
    <dgm:cxn modelId="{74437FF2-E1CC-42E6-B366-6663287F25D9}" srcId="{E8C595D9-AC5A-4024-A743-9E67F1F40EB8}" destId="{64AC30D1-24A1-4834-BEF7-51D60A7DFCE3}" srcOrd="0" destOrd="0" parTransId="{D400EC2F-0495-40B3-AA00-9EE28B2717F9}" sibTransId="{1F2939C4-0EDB-4210-A19F-863C70BBC671}"/>
    <dgm:cxn modelId="{5C327168-A66A-40C8-B797-BDEA131918AD}" type="presOf" srcId="{300F5657-E99B-484F-9162-27452EBFB3F7}" destId="{CAF2920D-8727-4961-97D9-08D17DD42D6D}" srcOrd="0" destOrd="0" presId="urn:microsoft.com/office/officeart/2005/8/layout/hChevron3"/>
    <dgm:cxn modelId="{B18448D1-4967-4908-964D-2CCC107E84AD}" type="presOf" srcId="{CE9682E8-C54B-4594-878D-5DAC48066B3A}" destId="{86ACFC63-639B-4A91-ABED-DEEE6C8C4A90}" srcOrd="0" destOrd="0" presId="urn:microsoft.com/office/officeart/2005/8/layout/hChevron3"/>
    <dgm:cxn modelId="{E3F71E18-9F5D-404E-BE5C-15C70F0F7DAC}" srcId="{E8C595D9-AC5A-4024-A743-9E67F1F40EB8}" destId="{CE9682E8-C54B-4594-878D-5DAC48066B3A}" srcOrd="5" destOrd="0" parTransId="{1997B71B-7DC1-4DD6-80E8-719264A7206D}" sibTransId="{A051607A-885F-42BA-ABFB-BCDB5ECDBA10}"/>
    <dgm:cxn modelId="{BEE9A360-76C5-4A00-BB8C-7D7E0A7CCE9E}" srcId="{E8C595D9-AC5A-4024-A743-9E67F1F40EB8}" destId="{10C9EAFB-1290-406E-9E4C-A0065B2FD94C}" srcOrd="2" destOrd="0" parTransId="{64AD3CF5-8230-4C11-B0AC-0AFA41E86625}" sibTransId="{057633AF-9AAC-4F29-84A2-AC278115C0E4}"/>
    <dgm:cxn modelId="{41961F9B-F3F4-4246-A924-07B39AE889EF}" type="presParOf" srcId="{25ECFB5E-4413-4FCC-BF26-2E535634316B}" destId="{58AA7B8A-57A1-4DBB-B969-13A536D1283A}" srcOrd="0" destOrd="0" presId="urn:microsoft.com/office/officeart/2005/8/layout/hChevron3"/>
    <dgm:cxn modelId="{767A4BF8-1BCB-4079-A7EB-D505FB0F966D}" type="presParOf" srcId="{25ECFB5E-4413-4FCC-BF26-2E535634316B}" destId="{BDFD38F9-3DCA-4EB1-A19A-EB4B28A5A96E}" srcOrd="1" destOrd="0" presId="urn:microsoft.com/office/officeart/2005/8/layout/hChevron3"/>
    <dgm:cxn modelId="{E20863D9-F34B-4FC0-BAEE-3F4B49256DD3}" type="presParOf" srcId="{25ECFB5E-4413-4FCC-BF26-2E535634316B}" destId="{CAF2920D-8727-4961-97D9-08D17DD42D6D}" srcOrd="2" destOrd="0" presId="urn:microsoft.com/office/officeart/2005/8/layout/hChevron3"/>
    <dgm:cxn modelId="{A0FCE4A4-D7D0-4B9B-B604-2CCB2049C656}" type="presParOf" srcId="{25ECFB5E-4413-4FCC-BF26-2E535634316B}" destId="{76DA9D25-90EB-4BE6-9257-91144801F682}" srcOrd="3" destOrd="0" presId="urn:microsoft.com/office/officeart/2005/8/layout/hChevron3"/>
    <dgm:cxn modelId="{0B5C1CC5-BA9F-476A-BDC4-265CCE603F0C}" type="presParOf" srcId="{25ECFB5E-4413-4FCC-BF26-2E535634316B}" destId="{5F1C13AE-71BE-400E-993D-7EDBDDDD763E}" srcOrd="4" destOrd="0" presId="urn:microsoft.com/office/officeart/2005/8/layout/hChevron3"/>
    <dgm:cxn modelId="{A8FFC6D3-E2FF-46A5-A1E0-4C75A29E227B}" type="presParOf" srcId="{25ECFB5E-4413-4FCC-BF26-2E535634316B}" destId="{5128869F-5CA2-4B3D-9D67-94677CA3C412}" srcOrd="5" destOrd="0" presId="urn:microsoft.com/office/officeart/2005/8/layout/hChevron3"/>
    <dgm:cxn modelId="{F54D4C8F-C6C7-426C-889F-B827A9ED0D12}" type="presParOf" srcId="{25ECFB5E-4413-4FCC-BF26-2E535634316B}" destId="{3708C8FD-749C-433D-A48E-C07329DA9B3F}" srcOrd="6" destOrd="0" presId="urn:microsoft.com/office/officeart/2005/8/layout/hChevron3"/>
    <dgm:cxn modelId="{66C3A120-4995-4608-AA5C-0B3A321BED75}" type="presParOf" srcId="{25ECFB5E-4413-4FCC-BF26-2E535634316B}" destId="{9000DE9B-0DC9-4CF2-9930-064EF2747698}" srcOrd="7" destOrd="0" presId="urn:microsoft.com/office/officeart/2005/8/layout/hChevron3"/>
    <dgm:cxn modelId="{BB2C5832-4854-4872-BD27-60B7FB684712}" type="presParOf" srcId="{25ECFB5E-4413-4FCC-BF26-2E535634316B}" destId="{8878FFC0-F086-4849-970C-BE94555C9AD7}" srcOrd="8" destOrd="0" presId="urn:microsoft.com/office/officeart/2005/8/layout/hChevron3"/>
    <dgm:cxn modelId="{06A1CC8C-89F8-417C-B670-EA3AD29D0493}" type="presParOf" srcId="{25ECFB5E-4413-4FCC-BF26-2E535634316B}" destId="{4D3DDFC6-1AA9-4490-9368-2A76067F1D6E}" srcOrd="9" destOrd="0" presId="urn:microsoft.com/office/officeart/2005/8/layout/hChevron3"/>
    <dgm:cxn modelId="{889F2E9B-05F6-4A9E-86BC-842C3A6F34FD}" type="presParOf" srcId="{25ECFB5E-4413-4FCC-BF26-2E535634316B}" destId="{86ACFC63-639B-4A91-ABED-DEEE6C8C4A9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8D579-654D-4565-B1A2-33EF7C9FC868}">
      <dsp:nvSpPr>
        <dsp:cNvPr id="0" name=""/>
        <dsp:cNvSpPr/>
      </dsp:nvSpPr>
      <dsp:spPr>
        <a:xfrm>
          <a:off x="5200" y="1899047"/>
          <a:ext cx="1934761" cy="7739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700" b="0" kern="1200" dirty="0" smtClean="0">
              <a:cs typeface="B Nazanin" panose="00000400000000000000" pitchFamily="2" charset="-78"/>
            </a:rPr>
            <a:t>مقدمه</a:t>
          </a:r>
          <a:endParaRPr lang="en-US" sz="1700" b="0" kern="1200" dirty="0">
            <a:cs typeface="B Nazanin" panose="00000400000000000000" pitchFamily="2" charset="-78"/>
          </a:endParaRPr>
        </a:p>
      </dsp:txBody>
      <dsp:txXfrm>
        <a:off x="392152" y="1899047"/>
        <a:ext cx="1160857" cy="773904"/>
      </dsp:txXfrm>
    </dsp:sp>
    <dsp:sp modelId="{27B4F8B7-1C50-4494-B7D5-9E62DC0DC622}">
      <dsp:nvSpPr>
        <dsp:cNvPr id="0" name=""/>
        <dsp:cNvSpPr/>
      </dsp:nvSpPr>
      <dsp:spPr>
        <a:xfrm>
          <a:off x="1746486" y="1899047"/>
          <a:ext cx="1934761" cy="7739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700" b="0" kern="1200" dirty="0" smtClean="0">
              <a:cs typeface="B Nazanin" panose="00000400000000000000" pitchFamily="2" charset="-78"/>
            </a:rPr>
            <a:t>مفاهیم پایه</a:t>
          </a:r>
          <a:endParaRPr lang="en-US" sz="1700" b="0" kern="1200" dirty="0">
            <a:cs typeface="B Nazanin" panose="00000400000000000000" pitchFamily="2" charset="-78"/>
          </a:endParaRPr>
        </a:p>
      </dsp:txBody>
      <dsp:txXfrm>
        <a:off x="2133438" y="1899047"/>
        <a:ext cx="1160857" cy="773904"/>
      </dsp:txXfrm>
    </dsp:sp>
    <dsp:sp modelId="{80523B75-0ACE-4B74-B3B5-D3997289D5F7}">
      <dsp:nvSpPr>
        <dsp:cNvPr id="0" name=""/>
        <dsp:cNvSpPr/>
      </dsp:nvSpPr>
      <dsp:spPr>
        <a:xfrm>
          <a:off x="3487772" y="1899047"/>
          <a:ext cx="1934761" cy="7739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700" b="0" kern="1200" dirty="0" smtClean="0">
              <a:cs typeface="B Nazanin" panose="00000400000000000000" pitchFamily="2" charset="-78"/>
            </a:rPr>
            <a:t>دادگان</a:t>
          </a:r>
          <a:endParaRPr lang="en-US" sz="1700" b="0" kern="1200" dirty="0">
            <a:cs typeface="B Nazanin" panose="00000400000000000000" pitchFamily="2" charset="-78"/>
          </a:endParaRPr>
        </a:p>
      </dsp:txBody>
      <dsp:txXfrm>
        <a:off x="3874724" y="1899047"/>
        <a:ext cx="1160857" cy="773904"/>
      </dsp:txXfrm>
    </dsp:sp>
    <dsp:sp modelId="{630E8D7A-3C53-4085-8A61-351383468D32}">
      <dsp:nvSpPr>
        <dsp:cNvPr id="0" name=""/>
        <dsp:cNvSpPr/>
      </dsp:nvSpPr>
      <dsp:spPr>
        <a:xfrm>
          <a:off x="5229057" y="1900839"/>
          <a:ext cx="1934761" cy="77032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700" b="0" kern="1200" dirty="0" smtClean="0">
              <a:cs typeface="B Nazanin" panose="00000400000000000000" pitchFamily="2" charset="-78"/>
            </a:rPr>
            <a:t>مدل پیشنهادی</a:t>
          </a:r>
          <a:endParaRPr lang="en-US" sz="1700" b="0" kern="1200" dirty="0">
            <a:cs typeface="B Nazanin" panose="00000400000000000000" pitchFamily="2" charset="-78"/>
          </a:endParaRPr>
        </a:p>
      </dsp:txBody>
      <dsp:txXfrm>
        <a:off x="5614218" y="1900839"/>
        <a:ext cx="1164440" cy="770321"/>
      </dsp:txXfrm>
    </dsp:sp>
    <dsp:sp modelId="{BC84E4F4-AD06-4257-9552-BC2B7319E3E6}">
      <dsp:nvSpPr>
        <dsp:cNvPr id="0" name=""/>
        <dsp:cNvSpPr/>
      </dsp:nvSpPr>
      <dsp:spPr>
        <a:xfrm>
          <a:off x="6970343" y="1899047"/>
          <a:ext cx="1934761" cy="7739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700" b="0" kern="1200" dirty="0" smtClean="0">
              <a:cs typeface="B Nazanin" panose="00000400000000000000" pitchFamily="2" charset="-78"/>
            </a:rPr>
            <a:t>ارزیابی</a:t>
          </a:r>
          <a:endParaRPr lang="en-US" sz="1700" b="0" kern="1200" dirty="0">
            <a:cs typeface="B Nazanin" panose="00000400000000000000" pitchFamily="2" charset="-78"/>
          </a:endParaRPr>
        </a:p>
      </dsp:txBody>
      <dsp:txXfrm>
        <a:off x="7357295" y="1899047"/>
        <a:ext cx="1160857" cy="773904"/>
      </dsp:txXfrm>
    </dsp:sp>
    <dsp:sp modelId="{67997AE1-3129-47B7-9988-82EB38846D88}">
      <dsp:nvSpPr>
        <dsp:cNvPr id="0" name=""/>
        <dsp:cNvSpPr/>
      </dsp:nvSpPr>
      <dsp:spPr>
        <a:xfrm>
          <a:off x="8711629" y="1899047"/>
          <a:ext cx="1934761" cy="7739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700" b="0" kern="1200" dirty="0" smtClean="0">
              <a:cs typeface="B Nazanin" panose="00000400000000000000" pitchFamily="2" charset="-78"/>
            </a:rPr>
            <a:t>سامانه نهایی</a:t>
          </a:r>
          <a:endParaRPr lang="en-US" sz="1700" b="0" kern="1200" dirty="0">
            <a:cs typeface="B Nazanin" panose="00000400000000000000" pitchFamily="2" charset="-78"/>
          </a:endParaRPr>
        </a:p>
      </dsp:txBody>
      <dsp:txXfrm>
        <a:off x="9098581" y="1899047"/>
        <a:ext cx="1160857" cy="7739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tx2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63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6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6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63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tx2">
            <a:alpha val="74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6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6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6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66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tx2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64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6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6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6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66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tx2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64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5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59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6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59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5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tx2">
            <a:alpha val="81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5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59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6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59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5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tx2">
            <a:alpha val="81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5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59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6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59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5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tx2">
            <a:alpha val="81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tx2">
            <a:alpha val="83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tx2">
            <a:alpha val="83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tx2">
            <a:alpha val="83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tx2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7B8A-57A1-4DBB-B969-13A536D1283A}">
      <dsp:nvSpPr>
        <dsp:cNvPr id="0" name=""/>
        <dsp:cNvSpPr/>
      </dsp:nvSpPr>
      <dsp:spPr>
        <a:xfrm rot="10800000">
          <a:off x="6155964" y="1895654"/>
          <a:ext cx="1538756" cy="615502"/>
        </a:xfrm>
        <a:prstGeom prst="homePlate">
          <a:avLst/>
        </a:prstGeom>
        <a:solidFill>
          <a:schemeClr val="accent1">
            <a:alpha val="9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80010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مقدمه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6309839" y="1895654"/>
        <a:ext cx="1384881" cy="615502"/>
      </dsp:txXfrm>
    </dsp:sp>
    <dsp:sp modelId="{CAF2920D-8727-4961-97D9-08D17DD42D6D}">
      <dsp:nvSpPr>
        <dsp:cNvPr id="0" name=""/>
        <dsp:cNvSpPr/>
      </dsp:nvSpPr>
      <dsp:spPr>
        <a:xfrm rot="10800000">
          <a:off x="492495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مفاهیم پایه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5232710" y="1895654"/>
        <a:ext cx="923254" cy="615502"/>
      </dsp:txXfrm>
    </dsp:sp>
    <dsp:sp modelId="{5F1C13AE-71BE-400E-993D-7EDBDDDD763E}">
      <dsp:nvSpPr>
        <dsp:cNvPr id="0" name=""/>
        <dsp:cNvSpPr/>
      </dsp:nvSpPr>
      <dsp:spPr>
        <a:xfrm rot="10800000">
          <a:off x="3693954" y="1895654"/>
          <a:ext cx="1538756" cy="615502"/>
        </a:xfrm>
        <a:prstGeom prst="chevron">
          <a:avLst/>
        </a:prstGeom>
        <a:solidFill>
          <a:schemeClr val="accent1">
            <a:alpha val="77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دادگان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4001705" y="1895654"/>
        <a:ext cx="923254" cy="615502"/>
      </dsp:txXfrm>
    </dsp:sp>
    <dsp:sp modelId="{3708C8FD-749C-433D-A48E-C07329DA9B3F}">
      <dsp:nvSpPr>
        <dsp:cNvPr id="0" name=""/>
        <dsp:cNvSpPr/>
      </dsp:nvSpPr>
      <dsp:spPr>
        <a:xfrm rot="10800000">
          <a:off x="2462949" y="1895654"/>
          <a:ext cx="1538756" cy="615502"/>
        </a:xfrm>
        <a:prstGeom prst="chevron">
          <a:avLst/>
        </a:prstGeom>
        <a:solidFill>
          <a:schemeClr val="tx2">
            <a:alpha val="6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مدل پیشنهادی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2770700" y="1895654"/>
        <a:ext cx="923254" cy="615502"/>
      </dsp:txXfrm>
    </dsp:sp>
    <dsp:sp modelId="{8878FFC0-F086-4849-970C-BE94555C9AD7}">
      <dsp:nvSpPr>
        <dsp:cNvPr id="0" name=""/>
        <dsp:cNvSpPr/>
      </dsp:nvSpPr>
      <dsp:spPr>
        <a:xfrm rot="10800000">
          <a:off x="1231944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ارزیابی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1539695" y="1895654"/>
        <a:ext cx="923254" cy="615502"/>
      </dsp:txXfrm>
    </dsp:sp>
    <dsp:sp modelId="{86ACFC63-639B-4A91-ABED-DEEE6C8C4A90}">
      <dsp:nvSpPr>
        <dsp:cNvPr id="0" name=""/>
        <dsp:cNvSpPr/>
      </dsp:nvSpPr>
      <dsp:spPr>
        <a:xfrm rot="10800000">
          <a:off x="939" y="1895654"/>
          <a:ext cx="1538756" cy="615502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40005" rIns="60008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500" kern="1200" dirty="0" smtClean="0">
              <a:cs typeface="B Nazanin" panose="00000400000000000000" pitchFamily="2" charset="-78"/>
            </a:rPr>
            <a:t>سامانه نهایی</a:t>
          </a:r>
          <a:endParaRPr lang="en-US" sz="1500" kern="1200" dirty="0">
            <a:cs typeface="B Nazanin" panose="00000400000000000000" pitchFamily="2" charset="-78"/>
          </a:endParaRPr>
        </a:p>
      </dsp:txBody>
      <dsp:txXfrm rot="10800000">
        <a:off x="308690" y="1895654"/>
        <a:ext cx="923254" cy="615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478F8-9FF8-499A-B538-8F32A998231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37F3F-38FA-41FF-AD8A-65ECF076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7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37F3F-38FA-41FF-AD8A-65ECF07614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2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dirty="0" smtClean="0">
                <a:cs typeface="B Nazanin" panose="00000400000000000000" pitchFamily="2" charset="-78"/>
              </a:rPr>
              <a:t> در این صورت</a:t>
            </a:r>
            <a:r>
              <a:rPr lang="en-US" sz="1200" dirty="0" smtClean="0">
                <a:cs typeface="B Nazanin" panose="00000400000000000000" pitchFamily="2" charset="-78"/>
              </a:rPr>
              <a:t> </a:t>
            </a:r>
            <a:r>
              <a:rPr lang="fa-IR" sz="1200" dirty="0" smtClean="0">
                <a:cs typeface="B Nazanin" panose="00000400000000000000" pitchFamily="2" charset="-78"/>
              </a:rPr>
              <a:t>تعداد عملیات‌های ضرب کاهش یابد و شبکه از لحاظ محاسباتی سبک‌تر شود.</a:t>
            </a:r>
            <a:endParaRPr lang="en-US" sz="1200" dirty="0" smtClean="0">
              <a:cs typeface="B Nazanin" panose="00000400000000000000" pitchFamily="2" charset="-7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37F3F-38FA-41FF-AD8A-65ECF07614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9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37F3F-38FA-41FF-AD8A-65ECF07614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3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220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6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0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4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062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9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3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1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3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8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2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416266B-45A5-4752-8863-090FFCB96672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B540B0C-B0A9-4DF7-AB9E-683C6895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4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4" Type="http://schemas.openxmlformats.org/officeDocument/2006/relationships/image" Target="../media/image23.png"/><Relationship Id="rId9" Type="http://schemas.microsoft.com/office/2007/relationships/diagramDrawing" Target="../diagrams/drawin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2"/>
          <p:cNvSpPr txBox="1">
            <a:spLocks noGrp="1"/>
          </p:cNvSpPr>
          <p:nvPr/>
        </p:nvSpPr>
        <p:spPr>
          <a:xfrm>
            <a:off x="1444752" y="2109462"/>
            <a:ext cx="9223243" cy="65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200" dirty="0"/>
              <a:t>دانشگاه صنعتی امیرکبیر (پلی تکنیک تهران)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DC0715FA-58F5-4A82-B660-78E8375C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51" y="594374"/>
            <a:ext cx="1322690" cy="1357837"/>
          </a:xfrm>
          <a:prstGeom prst="rect">
            <a:avLst/>
          </a:prstGeom>
        </p:spPr>
      </p:pic>
      <p:sp>
        <p:nvSpPr>
          <p:cNvPr id="4" name="Google Shape;88;p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08027E33-228C-41C7-9253-FB96A54564BE}"/>
              </a:ext>
            </a:extLst>
          </p:cNvPr>
          <p:cNvSpPr txBox="1">
            <a:spLocks/>
          </p:cNvSpPr>
          <p:nvPr/>
        </p:nvSpPr>
        <p:spPr>
          <a:xfrm>
            <a:off x="2782821" y="3099056"/>
            <a:ext cx="6547104" cy="137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تشخيص بيماري هاي قلبي با استفاده از تصاوير سينماتيك </a:t>
            </a:r>
            <a:r>
              <a:rPr lang="fa-IR" sz="2800" b="1" dirty="0" smtClean="0">
                <a:cs typeface="B Nazanin" panose="00000400000000000000" pitchFamily="2" charset="-78"/>
              </a:rPr>
              <a:t>ام‌آرآي </a:t>
            </a:r>
            <a:r>
              <a:rPr lang="fa-IR" sz="2800" b="1" dirty="0">
                <a:cs typeface="B Nazanin" panose="00000400000000000000" pitchFamily="2" charset="-78"/>
              </a:rPr>
              <a:t>۴ بعدي از طريق يادگيري عميق</a:t>
            </a:r>
            <a:endParaRPr lang="en-US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5" name="Google Shape;88;p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6D9C9FF7-8028-4B82-9AE4-D88D3A458C2A}"/>
              </a:ext>
            </a:extLst>
          </p:cNvPr>
          <p:cNvSpPr txBox="1">
            <a:spLocks/>
          </p:cNvSpPr>
          <p:nvPr/>
        </p:nvSpPr>
        <p:spPr>
          <a:xfrm>
            <a:off x="1523997" y="4470285"/>
            <a:ext cx="9143999" cy="44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ارائه‌دهنده: سودا ایمانی</a:t>
            </a: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9A069395-0590-4B3E-BE87-7E7C6AAA71CF}"/>
              </a:ext>
            </a:extLst>
          </p:cNvPr>
          <p:cNvSpPr txBox="1">
            <a:spLocks/>
          </p:cNvSpPr>
          <p:nvPr/>
        </p:nvSpPr>
        <p:spPr>
          <a:xfrm>
            <a:off x="1523997" y="5064377"/>
            <a:ext cx="9143999" cy="95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2400" dirty="0">
                <a:cs typeface="B Nazanin" panose="00000400000000000000" pitchFamily="2" charset="-78"/>
              </a:rPr>
              <a:t>استاد راهنما</a:t>
            </a:r>
            <a:r>
              <a:rPr lang="fa-IR" sz="2400" dirty="0" smtClean="0">
                <a:cs typeface="B Nazanin" panose="00000400000000000000" pitchFamily="2" charset="-78"/>
              </a:rPr>
              <a:t>: دکتر امیرمزلقانی</a:t>
            </a:r>
            <a:endParaRPr lang="en-US" sz="2400" dirty="0" smtClean="0">
              <a:cs typeface="B Nazanin" panose="00000400000000000000" pitchFamily="2" charset="-78"/>
            </a:endParaRPr>
          </a:p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داور پروژه: دکتر جوانمردی</a:t>
            </a:r>
            <a:endParaRPr lang="fa-IR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74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>
                <a:cs typeface="B Nazanin" panose="00000400000000000000" pitchFamily="2" charset="-78"/>
              </a:rPr>
              <a:t>بلاک اصلی و اجزاء مدل </a:t>
            </a:r>
            <a:r>
              <a:rPr lang="en-US" sz="4000" dirty="0">
                <a:cs typeface="B Nazanin" panose="00000400000000000000" pitchFamily="2" charset="-78"/>
              </a:rPr>
              <a:t>FCT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1888" y="1517904"/>
            <a:ext cx="480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en-US" b="1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b="1" dirty="0" smtClean="0">
                <a:cs typeface="B Nazanin" panose="00000400000000000000" pitchFamily="2" charset="-78"/>
              </a:rPr>
              <a:t>Convolutional </a:t>
            </a:r>
            <a:r>
              <a:rPr lang="en-US" b="1" dirty="0">
                <a:cs typeface="B Nazanin" panose="00000400000000000000" pitchFamily="2" charset="-78"/>
              </a:rPr>
              <a:t>Attention </a:t>
            </a:r>
            <a:r>
              <a:rPr lang="en-US" b="1" dirty="0" smtClean="0">
                <a:cs typeface="B Nazanin" panose="00000400000000000000" pitchFamily="2" charset="-78"/>
              </a:rPr>
              <a:t>Module</a:t>
            </a:r>
            <a:r>
              <a:rPr lang="fa-IR" b="1" dirty="0">
                <a:cs typeface="B Nazanin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: 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   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استفاده از کانولوشن‌های عمقی برای حفظ زمینه </a:t>
            </a:r>
            <a:r>
              <a:rPr lang="fa-IR" dirty="0" smtClean="0">
                <a:cs typeface="B Nazanin" panose="00000400000000000000" pitchFamily="2" charset="-78"/>
              </a:rPr>
              <a:t>فضایی.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b="1" dirty="0" smtClean="0">
                <a:cs typeface="B Nazanin" panose="00000400000000000000" pitchFamily="2" charset="-78"/>
              </a:rPr>
              <a:t>Wide-Focus Module</a:t>
            </a:r>
            <a:r>
              <a:rPr lang="fa-IR" b="1" dirty="0" smtClean="0">
                <a:cs typeface="B Nazanin" panose="00000400000000000000" pitchFamily="2" charset="-78"/>
              </a:rPr>
              <a:t>: </a:t>
            </a:r>
          </a:p>
          <a:p>
            <a:pPr algn="r" rtl="1"/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استفاده از کانولوشن‌های دیلاته برای درک بهتر نواحی وسیع‌تر تصویر بدون از دست دادن جزئیات</a:t>
            </a:r>
          </a:p>
          <a:p>
            <a:pPr algn="r" rtl="1"/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1536192"/>
            <a:ext cx="6281928" cy="3445245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33512442"/>
              </p:ext>
            </p:extLst>
          </p:nvPr>
        </p:nvGraphicFramePr>
        <p:xfrm>
          <a:off x="3588425" y="4387266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8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527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-246888"/>
            <a:ext cx="9692640" cy="1481010"/>
          </a:xfrm>
        </p:spPr>
        <p:txBody>
          <a:bodyPr>
            <a:normAutofit/>
          </a:bodyPr>
          <a:lstStyle/>
          <a:p>
            <a:pPr algn="r" rtl="1"/>
            <a:r>
              <a:rPr lang="en-US" sz="4000" dirty="0" smtClean="0"/>
              <a:t>Depth-wise convolutions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1" y="1871904"/>
            <a:ext cx="6068325" cy="44191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06273" y="1625016"/>
            <a:ext cx="57840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به جای اعمال یک فیلتر بر تمام کانال‌های ورودی، برای هر کانال ورودی یک فیلتر منحصر به فرد استفاده می‌شود.</a:t>
            </a:r>
          </a:p>
          <a:p>
            <a:pPr algn="r" rtl="1"/>
            <a:endParaRPr lang="en-US" sz="2000" dirty="0" smtClean="0">
              <a:cs typeface="B Nazanin" panose="00000400000000000000" pitchFamily="2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</a:t>
            </a: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کاهش میزان پیچیدگی محاسباتی و تعداد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پارامترها </a:t>
            </a:r>
            <a:endParaRPr lang="en-US" sz="2000" dirty="0">
              <a:cs typeface="B Nazanin" panose="00000400000000000000" pitchFamily="2" charset="-78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06141146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  9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46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832" y="-264160"/>
            <a:ext cx="9692640" cy="1325562"/>
          </a:xfrm>
        </p:spPr>
        <p:txBody>
          <a:bodyPr>
            <a:normAutofit/>
          </a:bodyPr>
          <a:lstStyle/>
          <a:p>
            <a:pPr algn="r" rtl="1"/>
            <a:r>
              <a:rPr lang="en-US" sz="4000" dirty="0" err="1"/>
              <a:t>MultiheadAttention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206247" y="2303078"/>
            <a:ext cx="49513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rtl="1"/>
            <a:endParaRPr lang="en-US" dirty="0" smtClean="0">
              <a:solidFill>
                <a:srgbClr val="0D0D0D"/>
              </a:solidFill>
              <a:latin typeface="+mj-lt"/>
              <a:cs typeface="B Nazanin" panose="00000400000000000000" pitchFamily="2" charset="-78"/>
            </a:endParaRPr>
          </a:p>
          <a:p>
            <a:pPr lvl="0"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Query</a:t>
            </a:r>
            <a:r>
              <a:rPr lang="en-US" altLang="en-US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fa-IR" altLang="en-US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: </a:t>
            </a:r>
            <a:r>
              <a:rPr lang="ar-SA" altLang="en-US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نماینده </a:t>
            </a:r>
            <a:r>
              <a:rPr lang="ar-SA" altLang="en-US" dirty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داده فعلی که در حال پردازش است</a:t>
            </a:r>
            <a:r>
              <a:rPr lang="en-US" altLang="en-US" dirty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.</a:t>
            </a:r>
          </a:p>
          <a:p>
            <a:pPr lvl="0"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Keys</a:t>
            </a:r>
            <a:r>
              <a:rPr lang="en-US" altLang="en-US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fa-IR" altLang="en-US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: </a:t>
            </a:r>
            <a:r>
              <a:rPr lang="ar-SA" altLang="en-US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نماینده </a:t>
            </a:r>
            <a:r>
              <a:rPr lang="ar-SA" altLang="en-US" dirty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تمام اقلامی که ممکن است توجه به آن‌ها نشان داده شود</a:t>
            </a:r>
            <a:r>
              <a:rPr lang="en-US" altLang="en-US" dirty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.</a:t>
            </a:r>
          </a:p>
          <a:p>
            <a:pPr lvl="0"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Values</a:t>
            </a:r>
            <a:r>
              <a:rPr lang="fa-IR" altLang="en-US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: </a:t>
            </a:r>
            <a:r>
              <a:rPr lang="ar-SA" altLang="en-US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محتوای </a:t>
            </a:r>
            <a:r>
              <a:rPr lang="ar-SA" altLang="en-US" dirty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واقعی که مکانیسم توجه بر اساس وزن‌های محاسبه شده استخراج و تجمیع می‌کند</a:t>
            </a:r>
            <a:r>
              <a:rPr lang="en-US" altLang="en-US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.</a:t>
            </a:r>
            <a:r>
              <a:rPr lang="fa-IR" dirty="0">
                <a:latin typeface="+mj-lt"/>
                <a:cs typeface="B Nazanin" panose="00000400000000000000" pitchFamily="2" charset="-78"/>
              </a:rPr>
              <a:t/>
            </a:r>
            <a:br>
              <a:rPr lang="fa-IR" dirty="0">
                <a:latin typeface="+mj-lt"/>
                <a:cs typeface="B Nazanin" panose="00000400000000000000" pitchFamily="2" charset="-78"/>
              </a:rPr>
            </a:br>
            <a:endParaRPr lang="en-US" dirty="0"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18624"/>
            <a:ext cx="264816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2383" y="1328297"/>
            <a:ext cx="8385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rtl="1"/>
            <a:r>
              <a:rPr lang="fa-IR" sz="2000" dirty="0">
                <a:solidFill>
                  <a:srgbClr val="0D0D0D"/>
                </a:solidFill>
                <a:cs typeface="B Nazanin" panose="00000400000000000000" pitchFamily="2" charset="-78"/>
              </a:rPr>
              <a:t>مکانیسم توجه به شبکه‌های عصبی اجازه می‌دهد تا بر قسمت‌های مختلف داده‌ها تمرکز کنند، که این امر </a:t>
            </a:r>
            <a:r>
              <a:rPr lang="fa-IR" sz="2000" dirty="0">
                <a:solidFill>
                  <a:srgbClr val="FF0000"/>
                </a:solidFill>
                <a:latin typeface="ui-sans-serif"/>
                <a:cs typeface="B Nazanin" panose="00000400000000000000" pitchFamily="2" charset="-78"/>
              </a:rPr>
              <a:t>توانایی تمرکز بر بخش‌های مهم داده‌ها بدون توجه به موقعیت </a:t>
            </a:r>
            <a:r>
              <a:rPr lang="fa-IR" sz="2000" dirty="0" smtClean="0">
                <a:solidFill>
                  <a:srgbClr val="FF0000"/>
                </a:solidFill>
                <a:latin typeface="ui-sans-serif"/>
                <a:cs typeface="B Nazanin" panose="00000400000000000000" pitchFamily="2" charset="-78"/>
              </a:rPr>
              <a:t>آن‌ها</a:t>
            </a:r>
            <a:r>
              <a:rPr lang="fa-IR" sz="2000" dirty="0">
                <a:solidFill>
                  <a:srgbClr val="0D0D0D"/>
                </a:solidFill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solidFill>
                  <a:srgbClr val="0D0D0D"/>
                </a:solidFill>
                <a:cs typeface="B Nazanin" panose="00000400000000000000" pitchFamily="2" charset="-78"/>
              </a:rPr>
              <a:t>را به مدل می‌دهد.</a:t>
            </a:r>
            <a:endParaRPr lang="en-US" sz="20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6" y="2387302"/>
            <a:ext cx="6091342" cy="3146797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52739982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10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118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بلاک </a:t>
            </a:r>
            <a:r>
              <a:rPr lang="en-US" dirty="0" smtClean="0">
                <a:cs typeface="B Nazanin" panose="00000400000000000000" pitchFamily="2" charset="-78"/>
              </a:rPr>
              <a:t>FCT 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65960"/>
            <a:ext cx="6281928" cy="344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11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08111859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591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592" y="0"/>
            <a:ext cx="9692640" cy="1325562"/>
          </a:xfrm>
        </p:spPr>
        <p:txBody>
          <a:bodyPr>
            <a:normAutofit/>
          </a:bodyPr>
          <a:lstStyle/>
          <a:p>
            <a:pPr algn="r"/>
            <a:r>
              <a:rPr lang="en-US" sz="3800" dirty="0">
                <a:cs typeface="B Nazanin" panose="00000400000000000000" pitchFamily="2" charset="-78"/>
              </a:rPr>
              <a:t>Dilated convolutions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5004816" y="163521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افزایش میدان درک شبکه‌های کانولوشنی بدون افزایش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پارامترها و کاهش وضوح خروجی</a:t>
            </a:r>
            <a:endParaRPr lang="en-US" sz="2000" dirty="0" smtClean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2320" y="2979923"/>
            <a:ext cx="3867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میدان درک در یک شبکه کانولوشنی به اندازه ناحیه‌ای از ورودی اشاره دارد که بر بخش خاصی از خروجی تأثیر می‌گذارد.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04716511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3" y="2144156"/>
            <a:ext cx="5708904" cy="3702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12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10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472" y="722376"/>
            <a:ext cx="2670048" cy="502920"/>
          </a:xfrm>
        </p:spPr>
        <p:txBody>
          <a:bodyPr>
            <a:normAutofit fontScale="90000"/>
          </a:bodyPr>
          <a:lstStyle/>
          <a:p>
            <a:pPr algn="l" rtl="1"/>
            <a:r>
              <a:rPr lang="fa-IR" dirty="0" smtClean="0">
                <a:cs typeface="B Nazanin" panose="00000400000000000000" pitchFamily="2" charset="-78"/>
              </a:rPr>
              <a:t>مدل </a:t>
            </a:r>
            <a:r>
              <a:rPr lang="en-US" dirty="0" smtClean="0">
                <a:cs typeface="B Nazanin" panose="00000400000000000000" pitchFamily="2" charset="-78"/>
              </a:rPr>
              <a:t>FCT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69" y="548322"/>
            <a:ext cx="6955739" cy="50623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13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94066214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202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2" y="109728"/>
            <a:ext cx="6530819" cy="6099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2352" y="329184"/>
            <a:ext cx="60350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 smtClean="0">
                <a:cs typeface="B Nazanin" panose="00000400000000000000" pitchFamily="2" charset="-78"/>
              </a:rPr>
              <a:t>رویکرد پروژه</a:t>
            </a:r>
            <a:endParaRPr lang="en-US" sz="3600" dirty="0" smtClean="0">
              <a:cs typeface="B Nazanin" panose="00000400000000000000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3200" dirty="0" smtClean="0">
                <a:cs typeface="B Nazanin" panose="00000400000000000000" pitchFamily="2" charset="-78"/>
              </a:rPr>
              <a:t>استخراج ویژگی‌های دستی</a:t>
            </a:r>
            <a:endParaRPr lang="en-US" sz="3200" dirty="0">
              <a:cs typeface="B Nazanin" panose="00000400000000000000" pitchFamily="2" charset="-7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6367376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14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724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328" y="-314313"/>
            <a:ext cx="9692640" cy="1325562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>
                <a:cs typeface="B Nazanin" panose="00000400000000000000" pitchFamily="2" charset="-78"/>
              </a:rPr>
              <a:t>استخراج ویژگی‌های </a:t>
            </a:r>
            <a:r>
              <a:rPr lang="fa-IR" sz="4000" dirty="0" smtClean="0">
                <a:cs typeface="B Nazanin" panose="00000400000000000000" pitchFamily="2" charset="-78"/>
              </a:rPr>
              <a:t>دستی</a:t>
            </a:r>
            <a:endParaRPr lang="en-US" sz="4000" dirty="0"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02736" y="1194507"/>
            <a:ext cx="75712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ویژگی‌های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اولیه</a:t>
            </a:r>
            <a:endParaRPr lang="en-US" sz="2000" dirty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حجم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بطن‌ها چپ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(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LV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) و راست (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RV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) در </a:t>
            </a: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فازهای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انبساطی (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ED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) و </a:t>
            </a: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انقباضی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(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ES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)</a:t>
            </a:r>
            <a:endParaRPr lang="en-US" sz="2000" dirty="0" smtClean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حجم میوکارد (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MYO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)</a:t>
            </a:r>
            <a:endParaRPr lang="en-US" sz="2000" dirty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استخراج ضخامت دیواره میوکارد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(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Myocardial </a:t>
            </a:r>
            <a:r>
              <a:rPr lang="en-US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Wall 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Thickness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) در </a:t>
            </a: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هر برش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.</a:t>
            </a:r>
            <a:endParaRPr lang="en-US" sz="2000" dirty="0" smtClean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000" dirty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ویژگی‌های مشتق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شده</a:t>
            </a:r>
            <a:endParaRPr lang="en-US" sz="2000" dirty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کسر جهشی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(</a:t>
            </a:r>
            <a:r>
              <a:rPr lang="en-US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Ejection Fraction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) برای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LV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و 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RV</a:t>
            </a:r>
            <a:endParaRPr lang="en-US" sz="2000" dirty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نسبت‌های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LV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 به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RV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و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MYO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در مراحل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ED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و 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ES</a:t>
            </a:r>
            <a:endParaRPr lang="en-US" sz="2000" i="0" dirty="0">
              <a:solidFill>
                <a:srgbClr val="0D0D0D"/>
              </a:solidFill>
              <a:effectLst/>
              <a:latin typeface="ui-sans-serif"/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6" y="2797992"/>
            <a:ext cx="4736508" cy="2907936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36943571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15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19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032" y="-128016"/>
            <a:ext cx="9692640" cy="1362456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>
                <a:cs typeface="B Nazanin" panose="00000400000000000000" pitchFamily="2" charset="-78"/>
              </a:rPr>
              <a:t>پروفایل تغییرات ضخامت دیواره میوکارد </a:t>
            </a:r>
            <a:r>
              <a:rPr lang="fa-IR" sz="4000" dirty="0" smtClean="0">
                <a:cs typeface="B Nazanin" panose="00000400000000000000" pitchFamily="2" charset="-78"/>
              </a:rPr>
              <a:t>(</a:t>
            </a:r>
            <a:r>
              <a:rPr lang="en-US" sz="3600" dirty="0">
                <a:cs typeface="B Nazanin" panose="00000400000000000000" pitchFamily="2" charset="-78"/>
              </a:rPr>
              <a:t>MWT</a:t>
            </a:r>
            <a:r>
              <a:rPr lang="fa-IR" sz="4000" dirty="0" smtClean="0">
                <a:cs typeface="B Nazanin" panose="00000400000000000000" pitchFamily="2" charset="-78"/>
              </a:rPr>
              <a:t>)</a:t>
            </a:r>
            <a:endParaRPr lang="en-US" sz="4000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46376" y="1651508"/>
            <a:ext cx="7592568" cy="18232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32504" y="3626612"/>
            <a:ext cx="64922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استفاده از تکنیک‌های تشخیص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لبه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Canny </a:t>
            </a: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برای تعیین دقیق کانتورهای داخلی و خارجی میوکارد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.</a:t>
            </a:r>
          </a:p>
          <a:p>
            <a:pPr algn="r" rtl="1"/>
            <a:endParaRPr lang="fa-IR" sz="2000" dirty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محاسبه ضخامت دیواره میوکارد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(</a:t>
            </a:r>
            <a:r>
              <a:rPr lang="en-US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MWT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)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</a:t>
            </a: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بر اساس فاصله اقلیدسی بین پیکسل‌ها در کانتورهای داخلی و خارجی.</a:t>
            </a:r>
            <a:endParaRPr lang="fa-IR" sz="2000" b="0" i="0" dirty="0">
              <a:solidFill>
                <a:srgbClr val="0D0D0D"/>
              </a:solidFill>
              <a:effectLst/>
              <a:latin typeface="ui-sans-serif"/>
              <a:cs typeface="B Nazanin" panose="00000400000000000000" pitchFamily="2" charset="-7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52739982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16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512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2" y="109728"/>
            <a:ext cx="6530819" cy="6126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2352" y="329184"/>
            <a:ext cx="60350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 smtClean="0">
                <a:cs typeface="B Nazanin" panose="00000400000000000000" pitchFamily="2" charset="-78"/>
              </a:rPr>
              <a:t>رویکرد پروژه</a:t>
            </a:r>
            <a:endParaRPr lang="en-US" sz="3600" dirty="0" smtClean="0">
              <a:cs typeface="B Nazanin" panose="00000400000000000000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3200" dirty="0" err="1" smtClean="0">
                <a:cs typeface="B Nazanin" panose="00000400000000000000" pitchFamily="2" charset="-78"/>
              </a:rPr>
              <a:t>Variational</a:t>
            </a:r>
            <a:r>
              <a:rPr lang="en-US" sz="3200" dirty="0" smtClean="0">
                <a:cs typeface="B Nazanin" panose="00000400000000000000" pitchFamily="2" charset="-78"/>
              </a:rPr>
              <a:t> </a:t>
            </a:r>
            <a:r>
              <a:rPr lang="en-US" sz="3200" dirty="0" err="1" smtClean="0">
                <a:cs typeface="B Nazanin" panose="00000400000000000000" pitchFamily="2" charset="-78"/>
              </a:rPr>
              <a:t>autoencoder</a:t>
            </a:r>
            <a:endParaRPr lang="en-US" sz="3200" dirty="0">
              <a:cs typeface="B Nazanin" panose="00000400000000000000" pitchFamily="2" charset="-7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6367376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17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092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800" dirty="0">
                <a:cs typeface="B Nazanin" panose="00000400000000000000" pitchFamily="2" charset="-78"/>
              </a:rPr>
              <a:t>مسیر ارائه </a:t>
            </a:r>
            <a:endParaRPr lang="en-US" sz="4800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642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196018831"/>
              </p:ext>
            </p:extLst>
          </p:nvPr>
        </p:nvGraphicFramePr>
        <p:xfrm>
          <a:off x="465566" y="1401365"/>
          <a:ext cx="1065159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08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100584"/>
            <a:ext cx="9692640" cy="1344168"/>
          </a:xfrm>
        </p:spPr>
        <p:txBody>
          <a:bodyPr>
            <a:normAutofit/>
          </a:bodyPr>
          <a:lstStyle/>
          <a:p>
            <a:pPr algn="r" rtl="1"/>
            <a:r>
              <a:rPr lang="fa-IR" sz="3400" dirty="0" smtClean="0">
                <a:cs typeface="B Nazanin" panose="00000400000000000000" pitchFamily="2" charset="-78"/>
              </a:rPr>
              <a:t>کدگذار </a:t>
            </a:r>
            <a:r>
              <a:rPr lang="fa-IR" sz="3400" dirty="0">
                <a:cs typeface="B Nazanin" panose="00000400000000000000" pitchFamily="2" charset="-78"/>
              </a:rPr>
              <a:t>خودکار </a:t>
            </a:r>
            <a:r>
              <a:rPr lang="fa-IR" sz="3400" dirty="0" smtClean="0">
                <a:cs typeface="B Nazanin" panose="00000400000000000000" pitchFamily="2" charset="-78"/>
              </a:rPr>
              <a:t>تغییراتی</a:t>
            </a:r>
            <a:r>
              <a:rPr lang="en-US" sz="3400" dirty="0" smtClean="0">
                <a:cs typeface="B Nazanin" panose="00000400000000000000" pitchFamily="2" charset="-78"/>
              </a:rPr>
              <a:t/>
            </a:r>
            <a:br>
              <a:rPr lang="en-US" sz="3400" dirty="0" smtClean="0">
                <a:cs typeface="B Nazanin" panose="00000400000000000000" pitchFamily="2" charset="-78"/>
              </a:rPr>
            </a:br>
            <a:r>
              <a:rPr lang="fa-IR" sz="3400" dirty="0" smtClean="0">
                <a:cs typeface="B Nazanin" panose="00000400000000000000" pitchFamily="2" charset="-78"/>
              </a:rPr>
              <a:t>(</a:t>
            </a:r>
            <a:r>
              <a:rPr lang="en-US" sz="3400" dirty="0" err="1">
                <a:cs typeface="B Nazanin" panose="00000400000000000000" pitchFamily="2" charset="-78"/>
              </a:rPr>
              <a:t>Variational</a:t>
            </a:r>
            <a:r>
              <a:rPr lang="en-US" sz="3400" dirty="0">
                <a:cs typeface="B Nazanin" panose="00000400000000000000" pitchFamily="2" charset="-78"/>
              </a:rPr>
              <a:t> </a:t>
            </a:r>
            <a:r>
              <a:rPr lang="en-US" sz="3400" dirty="0" err="1">
                <a:cs typeface="B Nazanin" panose="00000400000000000000" pitchFamily="2" charset="-78"/>
              </a:rPr>
              <a:t>Autoencoder</a:t>
            </a:r>
            <a:r>
              <a:rPr lang="fa-IR" sz="3400" dirty="0" smtClean="0">
                <a:cs typeface="B Nazanin" panose="00000400000000000000" pitchFamily="2" charset="-78"/>
              </a:rPr>
              <a:t>)</a:t>
            </a:r>
            <a:endParaRPr lang="en-US" sz="3400" dirty="0"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6655" y="186241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D0D0D"/>
                </a:solidFill>
                <a:cs typeface="B Nazanin" panose="00000400000000000000" pitchFamily="2" charset="-78"/>
              </a:rPr>
              <a:t> :Encoder </a:t>
            </a:r>
            <a:r>
              <a:rPr lang="fa-IR" sz="2000" dirty="0">
                <a:solidFill>
                  <a:srgbClr val="0D0D0D"/>
                </a:solidFill>
                <a:cs typeface="B Nazanin" panose="00000400000000000000" pitchFamily="2" charset="-78"/>
              </a:rPr>
              <a:t>داده‌های ورودی را به توزیع گاوسی میانگین و واریانس نگاشت می‌کند.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D0D0D"/>
                </a:solidFill>
                <a:cs typeface="B Nazanin" panose="00000400000000000000" pitchFamily="2" charset="-78"/>
              </a:rPr>
              <a:t> :Decoder </a:t>
            </a:r>
            <a:r>
              <a:rPr lang="fa-IR" sz="2000" dirty="0">
                <a:solidFill>
                  <a:srgbClr val="0D0D0D"/>
                </a:solidFill>
                <a:cs typeface="B Nazanin" panose="00000400000000000000" pitchFamily="2" charset="-78"/>
              </a:rPr>
              <a:t>با استفاده از نمونه‌برداری تولید شده، ورودی‌ها را بازسازی می‌کند.</a:t>
            </a:r>
            <a:endParaRPr lang="fa-IR" sz="2000" b="0" i="0" dirty="0">
              <a:solidFill>
                <a:srgbClr val="0D0D0D"/>
              </a:solidFill>
              <a:effectLst/>
              <a:cs typeface="B Nazanin" panose="00000400000000000000" pitchFamily="2" charset="-78"/>
            </a:endParaRPr>
          </a:p>
        </p:txBody>
      </p:sp>
      <p:pic>
        <p:nvPicPr>
          <p:cNvPr id="2050" name="Picture 2" descr="https://miro.medium.com/v2/resize:fit:875/0*2DZwupQZTnpBEH1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03" y="3185853"/>
            <a:ext cx="6656705" cy="276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52739982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18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307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6674"/>
            <a:ext cx="9692640" cy="1325562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 smtClean="0">
                <a:cs typeface="B Nazanin" panose="00000400000000000000" pitchFamily="2" charset="-78"/>
              </a:rPr>
              <a:t>تابع هزینه در </a:t>
            </a:r>
            <a:r>
              <a:rPr lang="en-US" sz="4000" dirty="0" smtClean="0">
                <a:cs typeface="B Nazanin" panose="00000400000000000000" pitchFamily="2" charset="-78"/>
              </a:rPr>
              <a:t>VAE</a:t>
            </a:r>
            <a:endParaRPr lang="en-US" sz="4000" dirty="0">
              <a:cs typeface="B Nazanin" panose="00000400000000000000" pitchFamily="2" charset="-7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9716858"/>
            <a:ext cx="9218645" cy="7020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89504" y="2340864"/>
            <a:ext cx="85313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r-SA" altLang="en-US" sz="2000" b="1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هزینه بازسازی</a:t>
            </a:r>
            <a:r>
              <a:rPr lang="en-US" altLang="en-US" sz="2000" b="1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(Reconstruction Loss)</a:t>
            </a:r>
            <a:endParaRPr lang="en-US" altLang="en-US" sz="2000" dirty="0" smtClean="0">
              <a:solidFill>
                <a:srgbClr val="0D0D0D"/>
              </a:solidFill>
              <a:latin typeface="+mj-lt"/>
              <a:cs typeface="B Nazanin" panose="00000400000000000000" pitchFamily="2" charset="-78"/>
            </a:endParaRPr>
          </a:p>
          <a:p>
            <a:pPr lvl="2"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r-SA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این هزینه اثربخشی رمزگشا</a:t>
            </a:r>
            <a:r>
              <a:rPr lang="en-US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(Decoder) </a:t>
            </a:r>
            <a:r>
              <a:rPr lang="ar-SA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در بازسازی داده‌های ورودی را اندازه‌گیری می‌کند</a:t>
            </a:r>
            <a:r>
              <a:rPr lang="en-US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.</a:t>
            </a:r>
          </a:p>
          <a:p>
            <a:pPr lvl="2"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r-SA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در این پروژه از تابع هزینه خطای میانگین مربعات</a:t>
            </a:r>
            <a:r>
              <a:rPr lang="en-US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(MSE - Mean Squared Error)</a:t>
            </a:r>
          </a:p>
          <a:p>
            <a:pPr lvl="2"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 smtClean="0">
              <a:solidFill>
                <a:srgbClr val="0D0D0D"/>
              </a:solidFill>
              <a:latin typeface="+mj-lt"/>
              <a:cs typeface="B Nazanin" panose="00000400000000000000" pitchFamily="2" charset="-78"/>
            </a:endParaRPr>
          </a:p>
          <a:p>
            <a:pPr lvl="1"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r-SA" altLang="en-US" sz="2000" b="1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اختلاف</a:t>
            </a:r>
            <a:r>
              <a:rPr lang="en-US" altLang="en-US" sz="2000" b="1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KL (</a:t>
            </a:r>
            <a:r>
              <a:rPr lang="en-US" altLang="en-US" sz="2000" b="1" dirty="0" err="1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Kullback-Leibler</a:t>
            </a:r>
            <a:r>
              <a:rPr lang="en-US" altLang="en-US" sz="2000" b="1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Divergence)</a:t>
            </a:r>
            <a:endParaRPr lang="en-US" altLang="en-US" sz="2000" dirty="0" smtClean="0">
              <a:solidFill>
                <a:srgbClr val="0D0D0D"/>
              </a:solidFill>
              <a:latin typeface="+mj-lt"/>
              <a:cs typeface="B Nazanin" panose="00000400000000000000" pitchFamily="2" charset="-78"/>
            </a:endParaRPr>
          </a:p>
          <a:p>
            <a:pPr lvl="2" algn="r" rtl="1" eaLnBrk="0" fontAlgn="b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r-SA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این عبارت به عنوان یک تنظیم‌کننده عمل می‌کند و اختلاف بین توزیع تقریبی پنهان</a:t>
            </a:r>
            <a:r>
              <a:rPr lang="en-US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ar-SA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و توزیع اولیه متغیرهای پنهان</a:t>
            </a:r>
            <a:r>
              <a:rPr lang="en-US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ar-SA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که معمولاً یک نرمال استاندارد</a:t>
            </a:r>
            <a:r>
              <a:rPr lang="en-US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ar-SA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فرض می‌شود، را اندازه‌گیری می‌کند</a:t>
            </a:r>
            <a:r>
              <a:rPr lang="en-US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  <a:t>.</a:t>
            </a:r>
            <a:br>
              <a:rPr lang="en-US" altLang="en-US" sz="2000" dirty="0" smtClean="0">
                <a:solidFill>
                  <a:srgbClr val="0D0D0D"/>
                </a:solidFill>
                <a:latin typeface="+mj-lt"/>
                <a:cs typeface="B Nazanin" panose="00000400000000000000" pitchFamily="2" charset="-78"/>
              </a:rPr>
            </a:br>
            <a:endParaRPr lang="en-US" altLang="en-US" sz="2000" dirty="0" smtClean="0">
              <a:solidFill>
                <a:srgbClr val="0D0D0D"/>
              </a:solidFill>
              <a:latin typeface="+mj-lt"/>
              <a:cs typeface="B Nazanin" panose="00000400000000000000" pitchFamily="2" charset="-78"/>
            </a:endParaRPr>
          </a:p>
          <a:p>
            <a:pPr lvl="0" algn="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+mj-lt"/>
              <a:cs typeface="B Nazanin" panose="00000400000000000000" pitchFamily="2" charset="-78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52739982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19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344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تابع هزینه در </a:t>
            </a:r>
            <a:r>
              <a:rPr lang="en-US" dirty="0">
                <a:cs typeface="B Nazanin" panose="00000400000000000000" pitchFamily="2" charset="-78"/>
              </a:rPr>
              <a:t>VAE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3512" y="2201686"/>
            <a:ext cx="74980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تابع هزینه کلی با اضافه کردن بخش طبقه‌بندی برای تقویت یادگیری ویژگی‌های مرتبط با تشخیص بیماری‌های قلبی و عروقی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:</a:t>
            </a:r>
            <a:endParaRPr lang="en-US" sz="2000" dirty="0" smtClean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rtl="1"/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Loss = MSE – KL + Cross-Entropy</a:t>
            </a:r>
          </a:p>
          <a:p>
            <a:pPr rtl="1"/>
            <a:endParaRPr lang="en-US" sz="2000" dirty="0" smtClean="0">
              <a:solidFill>
                <a:srgbClr val="0D0D0D"/>
              </a:solidFill>
              <a:latin typeface="ui-sans-serif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خروجی نقطه انسداد به یک مدل طبقه‌بندی </a:t>
            </a:r>
            <a:r>
              <a:rPr lang="en-US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 MLP </a:t>
            </a:r>
            <a:r>
              <a:rPr lang="fa-IR" sz="2000" dirty="0" smtClean="0">
                <a:solidFill>
                  <a:srgbClr val="0D0D0D"/>
                </a:solidFill>
                <a:latin typeface="ui-sans-serif"/>
                <a:cs typeface="B Nazanin" panose="00000400000000000000" pitchFamily="2" charset="-78"/>
              </a:rPr>
              <a:t>وارد می‌شود که به افزایش دقت تشخیص کمک می‌کند.</a:t>
            </a:r>
            <a:endParaRPr lang="fa-IR" sz="2000" b="0" i="0" dirty="0">
              <a:solidFill>
                <a:srgbClr val="0D0D0D"/>
              </a:solidFill>
              <a:effectLst/>
              <a:latin typeface="ui-sans-serif"/>
              <a:cs typeface="B Nazanin" panose="00000400000000000000" pitchFamily="2" charset="-78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52739982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20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661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2" y="100585"/>
            <a:ext cx="6530819" cy="6117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2352" y="329184"/>
            <a:ext cx="603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 smtClean="0">
                <a:cs typeface="B Nazanin" panose="00000400000000000000" pitchFamily="2" charset="-78"/>
              </a:rPr>
              <a:t>رویکرد پروژه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fa-IR" sz="3600" dirty="0" smtClean="0">
                <a:cs typeface="B Nazanin" panose="00000400000000000000" pitchFamily="2" charset="-78"/>
              </a:rPr>
              <a:t>طبقه‌بندی</a:t>
            </a:r>
            <a:endParaRPr lang="en-US" sz="3600" dirty="0" smtClean="0">
              <a:cs typeface="B Nazanin" panose="00000400000000000000" pitchFamily="2" charset="-7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6367376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21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38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t="51936" r="-367" b="-49798"/>
          <a:stretch/>
        </p:blipFill>
        <p:spPr>
          <a:xfrm>
            <a:off x="557784" y="1677150"/>
            <a:ext cx="6757416" cy="6819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2856" y="376452"/>
            <a:ext cx="60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dirty="0" smtClean="0">
                <a:cs typeface="B Nazanin" panose="00000400000000000000" pitchFamily="2" charset="-78"/>
              </a:rPr>
              <a:t>طبقه‌بندی</a:t>
            </a:r>
            <a:endParaRPr lang="en-US" sz="4000" dirty="0" smtClean="0"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4768" y="1677150"/>
            <a:ext cx="46360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طبقه‌بندی با استفاده از </a:t>
            </a:r>
            <a:r>
              <a:rPr lang="en-US" sz="2000" dirty="0" smtClean="0">
                <a:cs typeface="B Nazanin" panose="00000400000000000000" pitchFamily="2" charset="-78"/>
              </a:rPr>
              <a:t>Ensemble Learning</a:t>
            </a:r>
            <a:r>
              <a:rPr lang="fa-IR" sz="2000" dirty="0" smtClean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يك پرسپترون چند لايه،</a:t>
            </a:r>
            <a:endParaRPr lang="en-US" sz="2000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 يك جنگل تصادفي </a:t>
            </a:r>
            <a:endParaRPr lang="en-US" sz="2000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و يك كلاس </a:t>
            </a:r>
            <a:r>
              <a:rPr lang="en-US" sz="2000" dirty="0" smtClean="0">
                <a:cs typeface="B Nazanin" panose="00000400000000000000" pitchFamily="2" charset="-78"/>
              </a:rPr>
              <a:t>SVM </a:t>
            </a:r>
            <a:r>
              <a:rPr lang="fa-IR" sz="2000" dirty="0" smtClean="0">
                <a:cs typeface="B Nazanin" panose="00000400000000000000" pitchFamily="2" charset="-78"/>
              </a:rPr>
              <a:t>.</a:t>
            </a:r>
            <a:endParaRPr lang="en-US" sz="2000" dirty="0" smtClean="0">
              <a:cs typeface="B Nazanin" panose="00000400000000000000" pitchFamily="2" charset="-78"/>
            </a:endParaRPr>
          </a:p>
          <a:p>
            <a:pPr algn="r" rtl="1"/>
            <a:endParaRPr lang="en-US" sz="2000" dirty="0" smtClean="0">
              <a:cs typeface="B Nazanin" panose="00000400000000000000" pitchFamily="2" charset="-7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52739982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22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602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-237744"/>
            <a:ext cx="9692640" cy="1325562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 smtClean="0">
                <a:cs typeface="B Nazanin" panose="00000400000000000000" pitchFamily="2" charset="-78"/>
              </a:rPr>
              <a:t>نتایج طبقه‌بندی</a:t>
            </a:r>
            <a:endParaRPr lang="en-US" sz="4000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270698"/>
            <a:ext cx="5441053" cy="4325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07" y="1270698"/>
            <a:ext cx="5549238" cy="4462274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85510704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23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0211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نتایج طبقه‌بندی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57" y="1965642"/>
            <a:ext cx="6092798" cy="2853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4" y="1757784"/>
            <a:ext cx="4648603" cy="3452159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77165948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24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2308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لیدربورد چالش </a:t>
            </a:r>
            <a:r>
              <a:rPr lang="en-US" dirty="0" smtClean="0">
                <a:cs typeface="B Nazanin" panose="00000400000000000000" pitchFamily="2" charset="-78"/>
              </a:rPr>
              <a:t>ACDC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05" y="2225655"/>
            <a:ext cx="6925445" cy="2599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25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64796200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51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سامانه نهایی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251"/>
            <a:ext cx="4218763" cy="4025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95" y="2259166"/>
            <a:ext cx="4365781" cy="4141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08" y="286985"/>
            <a:ext cx="4251033" cy="321284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11286072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26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53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365760"/>
            <a:ext cx="9308592" cy="1207008"/>
          </a:xfrm>
        </p:spPr>
        <p:txBody>
          <a:bodyPr/>
          <a:lstStyle/>
          <a:p>
            <a:pPr algn="r"/>
            <a:r>
              <a:rPr lang="fa-IR" dirty="0" smtClean="0">
                <a:cs typeface="B Nazanin" panose="00000400000000000000" pitchFamily="2" charset="-78"/>
              </a:rPr>
              <a:t>بخش تقسیم‌بندی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1" y="126770"/>
            <a:ext cx="6245352" cy="5959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27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65248040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175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234" y="-126459"/>
            <a:ext cx="9692640" cy="1325562"/>
          </a:xfrm>
        </p:spPr>
        <p:txBody>
          <a:bodyPr>
            <a:normAutofit/>
          </a:bodyPr>
          <a:lstStyle/>
          <a:p>
            <a:pPr algn="r"/>
            <a:r>
              <a:rPr lang="fa-IR" sz="5000" dirty="0" smtClean="0">
                <a:cs typeface="B Nazanin" panose="00000400000000000000" pitchFamily="2" charset="-78"/>
              </a:rPr>
              <a:t>مقدمه</a:t>
            </a:r>
            <a:endParaRPr lang="en-US" sz="5000" dirty="0"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4220" y="1691322"/>
            <a:ext cx="550702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200" b="1" dirty="0" smtClean="0">
                <a:cs typeface="B Nazanin" panose="00000400000000000000" pitchFamily="2" charset="-78"/>
              </a:rPr>
              <a:t>بیماری‌های قلبی:</a:t>
            </a:r>
            <a:r>
              <a:rPr lang="fa-IR" sz="2200" dirty="0" smtClean="0">
                <a:cs typeface="B Nazanin" panose="00000400000000000000" pitchFamily="2" charset="-78"/>
              </a:rPr>
              <a:t> اهمیت تشخیص زودهنگام بیماری‌های قلبی و نقش تکنولوژی‌های تصویربرداری در این زمینه.</a:t>
            </a:r>
            <a:endParaRPr lang="en-US" sz="2200" dirty="0" smtClean="0">
              <a:cs typeface="B Nazanin" panose="00000400000000000000" pitchFamily="2" charset="-78"/>
            </a:endParaRPr>
          </a:p>
          <a:p>
            <a:pPr algn="r" rtl="1"/>
            <a:endParaRPr lang="fa-IR" sz="2200" dirty="0" smtClean="0">
              <a:cs typeface="B Nazanin" panose="00000400000000000000" pitchFamily="2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200" b="1" dirty="0" smtClean="0">
                <a:cs typeface="B Nazanin" panose="00000400000000000000" pitchFamily="2" charset="-78"/>
              </a:rPr>
              <a:t>هدف از تحقیق:</a:t>
            </a:r>
            <a:r>
              <a:rPr lang="fa-IR" sz="2200" dirty="0" smtClean="0">
                <a:cs typeface="B Nazanin" panose="00000400000000000000" pitchFamily="2" charset="-78"/>
              </a:rPr>
              <a:t> بهبود دقت تشخیص بیماری‌های قلبی با استفاده از تصاویر سینماتیک ام‌آرآی و تکنیک‌های یادگیری عمیق.</a:t>
            </a:r>
            <a:endParaRPr lang="en-US" sz="2200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" y="1199103"/>
            <a:ext cx="4961106" cy="4961106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27258311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1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89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Nazanin" panose="00000400000000000000" pitchFamily="2" charset="-78"/>
              </a:rPr>
              <a:t>بخش استخراج ویژگی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165189"/>
            <a:ext cx="6167149" cy="5850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28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65248040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60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Nazanin" panose="00000400000000000000" pitchFamily="2" charset="-78"/>
              </a:rPr>
              <a:t>بخش طبقه‌بندی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8" y="643601"/>
            <a:ext cx="6359298" cy="4806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29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65248040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584" y="0"/>
            <a:ext cx="9692640" cy="1325562"/>
          </a:xfrm>
        </p:spPr>
        <p:txBody>
          <a:bodyPr/>
          <a:lstStyle/>
          <a:p>
            <a:pPr algn="r" rtl="1"/>
            <a:r>
              <a:rPr lang="fa-IR" dirty="0" smtClean="0">
                <a:latin typeface="إ"/>
                <a:cs typeface="B Nazanin" panose="00000400000000000000" pitchFamily="2" charset="-78"/>
              </a:rPr>
              <a:t>منابع</a:t>
            </a:r>
            <a:endParaRPr lang="en-US" dirty="0">
              <a:latin typeface="إ"/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8952" y="1280372"/>
            <a:ext cx="8833104" cy="4834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   M.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Jafari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"Automated diagnosis of cardiovascular diseases from cardiac magnetic resonance imaging using deep learning models: A review,"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Computers in Biology and Medicine,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p. 106998, 2023.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	R. G.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Assomull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 J. Pennell, and S. K. Prasad, "Cardiovascular magnetic resonance in the evaluation of heart failure,"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Heart,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vol. 93, no. 8, pp. 985-992, 2007.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	J. M.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Wolterink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Leiner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A.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Viergever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I.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Išgum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"Automatic segmentation and disease classification using cardiac cine MR images," in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Atlases and Computational Models of the Heart. ACDC and MMWHS Challenges: 8th International Workshop, STACOM 2017, Held in Conjunction with MICCAI 2017, Quebec City, Canada, September 10-14, 2017, Revised Selected Papers 8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2018: Springer, pp. 101-110.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	M.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Khened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 A.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Kollerathu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G.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Krishnamurthi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"Fully convolutional multi-scale residual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cardiac segmentation and automated cardiac diagnosis using ensemble of classifiers,"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Medical image analysis,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vol. 51, pp. 21-45, 2019.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[5]	A.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Fotaki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Puyol-Antón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Chiribiri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Botnar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Pushparajah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C. Prieto, "Artificial intelligence in cardiac MRI: is clinical adoption forthcoming?,"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Frontiers in Cardiovascular Medicine,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vol. 8, p. 818765, 2022.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منابع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8056" y="1912453"/>
            <a:ext cx="9976104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6]	A.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Janik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 Dodd, G.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Ifrim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Sankaran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K. Curran, "Interpretability of a deep learning model in the application of cardiac MRI segmentation with an ACDC challenge dataset," in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Medical Imaging 2021: Image Processing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2021, vol. 11596: SPIE, pp. 861-872.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[7]	A.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Dosovitskiy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"An image is worth 16x16 words: Transformers for image recognition at scale," 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preprint arXiv:2010.11929,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2020.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[8]	A.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Vaswani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"Attention is all you need,"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Advances in neural information processing systems,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vol. 30, 2017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4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73;p54"/>
          <p:cNvSpPr txBox="1">
            <a:spLocks noGrp="1"/>
          </p:cNvSpPr>
          <p:nvPr/>
        </p:nvSpPr>
        <p:spPr>
          <a:xfrm>
            <a:off x="1261872" y="2279604"/>
            <a:ext cx="8520600" cy="21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با تشکر از توجه شما</a:t>
            </a:r>
            <a:endParaRPr sz="450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Vazirmatn"/>
                <a:ea typeface="Vazirmatn"/>
                <a:cs typeface="Vazirmatn"/>
                <a:sym typeface="Vazirmatn"/>
              </a:rPr>
              <a:t>imanysevda@gmail.com</a:t>
            </a:r>
            <a:endParaRPr sz="1800" dirty="0">
              <a:latin typeface="Vazirmatn"/>
              <a:ea typeface="Vazirmatn"/>
              <a:cs typeface="Vazirmatn"/>
              <a:sym typeface="Vazirmatn"/>
            </a:endParaRPr>
          </a:p>
        </p:txBody>
      </p:sp>
    </p:spTree>
    <p:extLst>
      <p:ext uri="{BB962C8B-B14F-4D97-AF65-F5344CB8AC3E}">
        <p14:creationId xmlns:p14="http://schemas.microsoft.com/office/powerpoint/2010/main" val="28168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تصويربرداري رزونانس مغناطيسي قلب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2984" y="1828800"/>
            <a:ext cx="7534056" cy="4351337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000" dirty="0">
                <a:cs typeface="B Nazanin" panose="00000400000000000000" pitchFamily="2" charset="-78"/>
              </a:rPr>
              <a:t>يك تكنولوژي تصويربرداري </a:t>
            </a:r>
            <a:r>
              <a:rPr lang="fa-IR" sz="2000" dirty="0" smtClean="0">
                <a:cs typeface="B Nazanin" panose="00000400000000000000" pitchFamily="2" charset="-78"/>
              </a:rPr>
              <a:t>غيرتهاجمي</a:t>
            </a:r>
            <a:r>
              <a:rPr lang="en-US" sz="2000" dirty="0" smtClean="0">
                <a:cs typeface="B Nazanin" panose="00000400000000000000" pitchFamily="2" charset="-78"/>
              </a:rPr>
              <a:t> </a:t>
            </a: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از ميدان‌هاي </a:t>
            </a:r>
            <a:r>
              <a:rPr lang="fa-IR" sz="2000" dirty="0">
                <a:cs typeface="B Nazanin" panose="00000400000000000000" pitchFamily="2" charset="-78"/>
              </a:rPr>
              <a:t>مغناطيسي </a:t>
            </a:r>
            <a:r>
              <a:rPr lang="fa-IR" sz="2000" dirty="0" smtClean="0">
                <a:cs typeface="B Nazanin" panose="00000400000000000000" pitchFamily="2" charset="-78"/>
              </a:rPr>
              <a:t>قدرتمند</a:t>
            </a:r>
            <a:endParaRPr lang="en-US" sz="2000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و امواج </a:t>
            </a:r>
            <a:r>
              <a:rPr lang="fa-IR" sz="2000" dirty="0" smtClean="0">
                <a:cs typeface="B Nazanin" panose="00000400000000000000" pitchFamily="2" charset="-78"/>
              </a:rPr>
              <a:t>راديويي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24" y="2922578"/>
            <a:ext cx="6544588" cy="2791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2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0485434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74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217899"/>
            <a:ext cx="9692640" cy="1325562"/>
          </a:xfrm>
        </p:spPr>
        <p:txBody>
          <a:bodyPr>
            <a:normAutofit/>
          </a:bodyPr>
          <a:lstStyle/>
          <a:p>
            <a:pPr algn="r"/>
            <a:r>
              <a:rPr lang="fa-IR" sz="4000" dirty="0">
                <a:cs typeface="B Nazanin" panose="00000400000000000000" pitchFamily="2" charset="-78"/>
              </a:rPr>
              <a:t>ام‌آرآي قلبي محور كوتاه</a:t>
            </a:r>
            <a:endParaRPr lang="en-US" sz="4000" dirty="0"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33873" y="1327986"/>
            <a:ext cx="508873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fa-IR" sz="2400" b="1" dirty="0" smtClean="0">
              <a:cs typeface="B Nazanin" panose="00000400000000000000" pitchFamily="2" charset="-78"/>
            </a:endParaRPr>
          </a:p>
          <a:p>
            <a:pPr algn="r"/>
            <a:endParaRPr lang="fa-IR" dirty="0">
              <a:cs typeface="B Nazanin" panose="00000400000000000000" pitchFamily="2" charset="-78"/>
            </a:endParaRPr>
          </a:p>
          <a:p>
            <a:pPr algn="r"/>
            <a:r>
              <a:rPr lang="fa-IR" sz="2000" dirty="0" smtClean="0">
                <a:cs typeface="B Nazanin" panose="00000400000000000000" pitchFamily="2" charset="-78"/>
              </a:rPr>
              <a:t>امكان مشاهده جامع تمام حفره‌هاي قلب، ضخامت ديواره و حركت ميوكارد در طول چرخه قلبي 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01" y="1327986"/>
            <a:ext cx="4323647" cy="3561296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91429713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8530" y="6278537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3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544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تصاوير سينماتيك </a:t>
            </a:r>
            <a:r>
              <a:rPr lang="fa-IR" dirty="0" smtClean="0">
                <a:cs typeface="B Nazanin" panose="00000400000000000000" pitchFamily="2" charset="-78"/>
              </a:rPr>
              <a:t>ام‌آرآي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98" y="876234"/>
            <a:ext cx="5797025" cy="43477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58512" y="220179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يك نوع تكنيك تصويربرداري رزونانس مغناطيسي قلب است كه تصاوير متحرك قلب را در حين كار كردن آن نشان </a:t>
            </a:r>
            <a:r>
              <a:rPr lang="fa-IR" sz="2000" dirty="0" smtClean="0">
                <a:cs typeface="B Nazanin" panose="00000400000000000000" pitchFamily="2" charset="-78"/>
              </a:rPr>
              <a:t>مي‌دهد.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0485434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4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98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510" y="348266"/>
            <a:ext cx="9692640" cy="1325562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>
                <a:latin typeface="Tahoma (Headings)"/>
                <a:cs typeface="B Nazanin" panose="00000400000000000000" pitchFamily="2" charset="-78"/>
              </a:rPr>
              <a:t>داده‌های سینماتیک ام‌آرآی قلبی از چالش </a:t>
            </a:r>
            <a:r>
              <a:rPr lang="en-US" sz="4000" dirty="0" smtClean="0">
                <a:latin typeface="Tahoma (Headings)"/>
                <a:cs typeface="B Nazanin" panose="00000400000000000000" pitchFamily="2" charset="-78"/>
              </a:rPr>
              <a:t>ACDC</a:t>
            </a:r>
            <a:endParaRPr lang="en-US" sz="4000" dirty="0">
              <a:latin typeface="Tahoma (Headings)"/>
              <a:cs typeface="B Nazanin" panose="00000400000000000000" pitchFamily="2" charset="-7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34696479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83676" y="1673828"/>
            <a:ext cx="5243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en-US" sz="2000" dirty="0" smtClean="0">
              <a:cs typeface="B Nazanin" panose="00000400000000000000" pitchFamily="2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anose="00000400000000000000" pitchFamily="2" charset="-78"/>
              </a:rPr>
              <a:t>تعداد: ۱۵۰ اسکن، شامل ۱۰۰ اسکن آموزشی و ۵۰ اسکن آزمایشی.</a:t>
            </a:r>
            <a:endParaRPr lang="en-US" sz="2000" dirty="0" smtClean="0"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87955" y="3137871"/>
            <a:ext cx="5283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en-US" sz="2000" dirty="0" smtClean="0">
              <a:cs typeface="B Nazanin" panose="00000400000000000000" pitchFamily="2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anose="00000400000000000000" pitchFamily="2" charset="-78"/>
              </a:rPr>
              <a:t>ماسک‌های تقسیم‌بندی برای میوکارد</a:t>
            </a:r>
            <a:r>
              <a:rPr lang="en-US" sz="2000" dirty="0" smtClean="0">
                <a:cs typeface="B Nazanin" panose="00000400000000000000" pitchFamily="2" charset="-78"/>
              </a:rPr>
              <a:t>، </a:t>
            </a:r>
            <a:r>
              <a:rPr lang="fa-IR" sz="2000" dirty="0" smtClean="0">
                <a:cs typeface="B Nazanin" panose="00000400000000000000" pitchFamily="2" charset="-78"/>
              </a:rPr>
              <a:t>بطن چپ</a:t>
            </a:r>
            <a:r>
              <a:rPr lang="en-US" sz="2000" dirty="0" smtClean="0">
                <a:cs typeface="B Nazanin" panose="00000400000000000000" pitchFamily="2" charset="-78"/>
              </a:rPr>
              <a:t>، </a:t>
            </a:r>
            <a:r>
              <a:rPr lang="fa-IR" sz="2000" dirty="0" smtClean="0">
                <a:cs typeface="B Nazanin" panose="00000400000000000000" pitchFamily="2" charset="-78"/>
              </a:rPr>
              <a:t>و بطن راست</a:t>
            </a:r>
            <a:r>
              <a:rPr lang="en-US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cs typeface="B Nazanin" panose="00000400000000000000" pitchFamily="2" charset="-78"/>
              </a:rPr>
              <a:t>در دو مرحله انتهای انقباض و انتهای انبساط</a:t>
            </a:r>
            <a:endParaRPr lang="en-US" sz="2000" dirty="0" smtClean="0">
              <a:cs typeface="B Nazanin" panose="00000400000000000000" pitchFamily="2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000" dirty="0">
              <a:cs typeface="B Nazanin" panose="00000400000000000000" pitchFamily="2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anose="00000400000000000000" pitchFamily="2" charset="-78"/>
              </a:rPr>
              <a:t>توزیع متعادلی از بیماران با تشخیص‌های</a:t>
            </a:r>
            <a:r>
              <a:rPr lang="en-US" sz="2000" dirty="0" smtClean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 </a:t>
            </a:r>
            <a:r>
              <a:rPr lang="en-US" sz="2000" dirty="0" smtClean="0">
                <a:cs typeface="B Nazanin" panose="00000400000000000000" pitchFamily="2" charset="-78"/>
              </a:rPr>
              <a:t>  </a:t>
            </a:r>
            <a:r>
              <a:rPr lang="fa-IR" sz="2000" dirty="0" smtClean="0">
                <a:cs typeface="B Nazanin" panose="00000400000000000000" pitchFamily="2" charset="-78"/>
              </a:rPr>
              <a:t> 1) سکته قلبی قبلی</a:t>
            </a:r>
            <a:r>
              <a:rPr lang="en-US" sz="2000" dirty="0" smtClean="0">
                <a:cs typeface="B Nazanin" panose="00000400000000000000" pitchFamily="2" charset="-78"/>
              </a:rPr>
              <a:t>، </a:t>
            </a:r>
            <a:r>
              <a:rPr lang="fa-IR" sz="2000" dirty="0" smtClean="0">
                <a:cs typeface="B Nazanin" panose="00000400000000000000" pitchFamily="2" charset="-78"/>
              </a:rPr>
              <a:t>2) نارسایی قلبی</a:t>
            </a:r>
            <a:r>
              <a:rPr lang="en-US" sz="2000" dirty="0" smtClean="0">
                <a:cs typeface="B Nazanin" panose="00000400000000000000" pitchFamily="2" charset="-78"/>
              </a:rPr>
              <a:t>، </a:t>
            </a:r>
            <a:r>
              <a:rPr lang="fa-IR" sz="2000" dirty="0" smtClean="0">
                <a:cs typeface="B Nazanin" panose="00000400000000000000" pitchFamily="2" charset="-78"/>
              </a:rPr>
              <a:t>3) بیش‌پروردگی ماهیچه قلب</a:t>
            </a:r>
            <a:r>
              <a:rPr lang="en-US" sz="2000" dirty="0" smtClean="0">
                <a:cs typeface="B Nazanin" panose="00000400000000000000" pitchFamily="2" charset="-78"/>
              </a:rPr>
              <a:t>،</a:t>
            </a:r>
            <a:r>
              <a:rPr lang="fa-IR" sz="2000" dirty="0">
                <a:cs typeface="B Nazanin" panose="00000400000000000000" pitchFamily="2" charset="-78"/>
              </a:rPr>
              <a:t>4</a:t>
            </a:r>
            <a:r>
              <a:rPr lang="fa-IR" sz="2000" dirty="0" smtClean="0">
                <a:cs typeface="B Nazanin" panose="00000400000000000000" pitchFamily="2" charset="-78"/>
              </a:rPr>
              <a:t>) بطن راست غیرطبیعی و 5) داده‌های طبیعی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07" y="1584979"/>
            <a:ext cx="3528114" cy="458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5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53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2" y="100584"/>
            <a:ext cx="6530819" cy="60167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2352" y="329184"/>
            <a:ext cx="603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 smtClean="0">
                <a:cs typeface="B Nazanin" panose="00000400000000000000" pitchFamily="2" charset="-78"/>
              </a:rPr>
              <a:t>رویکرد پروژه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fa-IR" sz="3600" dirty="0" smtClean="0">
                <a:cs typeface="B Nazanin" panose="00000400000000000000" pitchFamily="2" charset="-78"/>
              </a:rPr>
              <a:t>تقسیم‎بندی تصاویر</a:t>
            </a:r>
            <a:endParaRPr lang="en-US" sz="3600" dirty="0" smtClean="0">
              <a:cs typeface="B Nazanin" panose="00000400000000000000" pitchFamily="2" charset="-78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6367376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6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22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592" y="0"/>
            <a:ext cx="9692640" cy="1325562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>
                <a:cs typeface="B Nazanin" panose="00000400000000000000" pitchFamily="2" charset="-78"/>
              </a:rPr>
              <a:t>معرفی مدل ترانسفورمر کاملاً کانولوشنی </a:t>
            </a:r>
            <a:r>
              <a:rPr lang="en-US" sz="4000" dirty="0" smtClean="0">
                <a:cs typeface="B Nazanin" panose="00000400000000000000" pitchFamily="2" charset="-78"/>
              </a:rPr>
              <a:t>(FCT</a:t>
            </a:r>
            <a:r>
              <a:rPr lang="en-US" sz="4000" dirty="0"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331" y="1325562"/>
            <a:ext cx="6955739" cy="506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0176" y="2176272"/>
            <a:ext cx="5138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ترکیب توانایی‌های شبکه‌های عصبی کانولوشن و ترانسفورمرها برای تقسیم‌بندی تصاویر پزشکی</a:t>
            </a:r>
            <a:r>
              <a:rPr lang="fa-IR" sz="2000" dirty="0" smtClean="0">
                <a:cs typeface="B Nazanin" panose="00000400000000000000" pitchFamily="2" charset="-78"/>
              </a:rPr>
              <a:t>.</a:t>
            </a:r>
            <a:endParaRPr lang="en-US" sz="2000" dirty="0" smtClean="0">
              <a:cs typeface="B Nazanin" panose="00000400000000000000" pitchFamily="2" charset="-78"/>
            </a:endParaRPr>
          </a:p>
          <a:p>
            <a:pPr algn="r" rtl="1"/>
            <a:endParaRPr lang="en-US" sz="2000" dirty="0">
              <a:cs typeface="B Nazanin" panose="00000400000000000000" pitchFamily="2" charset="-78"/>
            </a:endParaRPr>
          </a:p>
          <a:p>
            <a:pPr algn="r" rtl="1"/>
            <a:r>
              <a:rPr lang="fa-IR" sz="2000" dirty="0">
                <a:cs typeface="B Nazanin" panose="00000400000000000000" pitchFamily="2" charset="-78"/>
              </a:rPr>
              <a:t> درک وابستگی‌های بلندمدت و حفظ زمینه فضایی در تصاویر</a:t>
            </a:r>
            <a:endParaRPr lang="en-US" sz="2000" dirty="0">
              <a:cs typeface="B Nazanin" panose="00000400000000000000" pitchFamily="2" charset="-7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50985460"/>
              </p:ext>
            </p:extLst>
          </p:nvPr>
        </p:nvGraphicFramePr>
        <p:xfrm>
          <a:off x="3588425" y="4368978"/>
          <a:ext cx="7695660" cy="440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1817" y="6314565"/>
            <a:ext cx="10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dirty="0" smtClean="0">
                <a:solidFill>
                  <a:schemeClr val="tx2"/>
                </a:solidFill>
                <a:latin typeface="Persian Pager Number" panose="00000500000000000000" pitchFamily="2" charset="-78"/>
                <a:ea typeface="Persian Pager Number" panose="00000500000000000000" pitchFamily="2" charset="-78"/>
                <a:cs typeface="B Nazanin" panose="00000400000000000000" pitchFamily="2" charset="-78"/>
              </a:rPr>
              <a:t>7 از 29</a:t>
            </a:r>
            <a:endParaRPr lang="en-US" dirty="0">
              <a:solidFill>
                <a:schemeClr val="tx2"/>
              </a:solidFill>
              <a:latin typeface="Persian Pager Number" panose="00000500000000000000" pitchFamily="2" charset="-78"/>
              <a:ea typeface="Persian Pager Number" panose="000005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06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2426</TotalTime>
  <Words>1191</Words>
  <Application>Microsoft Office PowerPoint</Application>
  <PresentationFormat>Widescreen</PresentationFormat>
  <Paragraphs>328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B Nazanin</vt:lpstr>
      <vt:lpstr>Calibri</vt:lpstr>
      <vt:lpstr>Century Schoolbook</vt:lpstr>
      <vt:lpstr>Persian Pager Number</vt:lpstr>
      <vt:lpstr>Raleway</vt:lpstr>
      <vt:lpstr>Tahoma (Headings)</vt:lpstr>
      <vt:lpstr>Times New Roman</vt:lpstr>
      <vt:lpstr>ui-sans-serif</vt:lpstr>
      <vt:lpstr>Vazirmatn</vt:lpstr>
      <vt:lpstr>Wingdings 2</vt:lpstr>
      <vt:lpstr>إ</vt:lpstr>
      <vt:lpstr>View</vt:lpstr>
      <vt:lpstr>PowerPoint Presentation</vt:lpstr>
      <vt:lpstr>مسیر ارائه </vt:lpstr>
      <vt:lpstr>مقدمه</vt:lpstr>
      <vt:lpstr>تصويربرداري رزونانس مغناطيسي قلب</vt:lpstr>
      <vt:lpstr>ام‌آرآي قلبي محور كوتاه</vt:lpstr>
      <vt:lpstr>تصاوير سينماتيك ام‌آرآي</vt:lpstr>
      <vt:lpstr>داده‌های سینماتیک ام‌آرآی قلبی از چالش ACDC</vt:lpstr>
      <vt:lpstr>PowerPoint Presentation</vt:lpstr>
      <vt:lpstr>معرفی مدل ترانسفورمر کاملاً کانولوشنی (FCT)</vt:lpstr>
      <vt:lpstr>بلاک اصلی و اجزاء مدل FCT</vt:lpstr>
      <vt:lpstr>Depth-wise convolutions</vt:lpstr>
      <vt:lpstr>MultiheadAttention</vt:lpstr>
      <vt:lpstr>بلاک FCT </vt:lpstr>
      <vt:lpstr>Dilated convolutions</vt:lpstr>
      <vt:lpstr>مدل FCT</vt:lpstr>
      <vt:lpstr>PowerPoint Presentation</vt:lpstr>
      <vt:lpstr>استخراج ویژگی‌های دستی</vt:lpstr>
      <vt:lpstr>پروفایل تغییرات ضخامت دیواره میوکارد (MWT)</vt:lpstr>
      <vt:lpstr>PowerPoint Presentation</vt:lpstr>
      <vt:lpstr>کدگذار خودکار تغییراتی (Variational Autoencoder)</vt:lpstr>
      <vt:lpstr>تابع هزینه در VAE</vt:lpstr>
      <vt:lpstr>تابع هزینه در VAE</vt:lpstr>
      <vt:lpstr>PowerPoint Presentation</vt:lpstr>
      <vt:lpstr>PowerPoint Presentation</vt:lpstr>
      <vt:lpstr>نتایج طبقه‌بندی</vt:lpstr>
      <vt:lpstr>نتایج طبقه‌بندی</vt:lpstr>
      <vt:lpstr>لیدربورد چالش ACDC</vt:lpstr>
      <vt:lpstr>سامانه نهایی</vt:lpstr>
      <vt:lpstr>بخش تقسیم‌بندی</vt:lpstr>
      <vt:lpstr>بخش استخراج ویژگی</vt:lpstr>
      <vt:lpstr>بخش طبقه‌بندی</vt:lpstr>
      <vt:lpstr>منابع</vt:lpstr>
      <vt:lpstr>منابع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sevda</dc:creator>
  <cp:lastModifiedBy>sevda</cp:lastModifiedBy>
  <cp:revision>100</cp:revision>
  <dcterms:created xsi:type="dcterms:W3CDTF">2024-05-24T12:20:06Z</dcterms:created>
  <dcterms:modified xsi:type="dcterms:W3CDTF">2024-05-31T09:49:22Z</dcterms:modified>
</cp:coreProperties>
</file>